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3.xml" ContentType="application/inkml+xml"/>
  <Override PartName="/ppt/ink/ink4.xml" ContentType="application/inkml+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1244" r:id="rId2"/>
    <p:sldId id="1269" r:id="rId3"/>
    <p:sldId id="566" r:id="rId4"/>
    <p:sldId id="431" r:id="rId5"/>
    <p:sldId id="1250" r:id="rId6"/>
    <p:sldId id="1268" r:id="rId7"/>
    <p:sldId id="481" r:id="rId8"/>
    <p:sldId id="438" r:id="rId9"/>
    <p:sldId id="519" r:id="rId10"/>
    <p:sldId id="1260" r:id="rId11"/>
    <p:sldId id="439" r:id="rId12"/>
    <p:sldId id="1220" r:id="rId13"/>
    <p:sldId id="562" r:id="rId14"/>
    <p:sldId id="445" r:id="rId15"/>
    <p:sldId id="1251" r:id="rId16"/>
    <p:sldId id="1259" r:id="rId17"/>
    <p:sldId id="1238" r:id="rId18"/>
    <p:sldId id="719" r:id="rId19"/>
    <p:sldId id="521" r:id="rId20"/>
    <p:sldId id="701" r:id="rId21"/>
    <p:sldId id="570" r:id="rId22"/>
    <p:sldId id="702" r:id="rId23"/>
    <p:sldId id="585" r:id="rId24"/>
    <p:sldId id="1266" r:id="rId25"/>
    <p:sldId id="703" r:id="rId26"/>
    <p:sldId id="550" r:id="rId27"/>
    <p:sldId id="704" r:id="rId28"/>
    <p:sldId id="576" r:id="rId29"/>
    <p:sldId id="556" r:id="rId30"/>
    <p:sldId id="1255" r:id="rId31"/>
    <p:sldId id="1249" r:id="rId32"/>
    <p:sldId id="1247" r:id="rId33"/>
    <p:sldId id="1257" r:id="rId34"/>
    <p:sldId id="1291" r:id="rId35"/>
    <p:sldId id="1264" r:id="rId36"/>
    <p:sldId id="1248" r:id="rId37"/>
    <p:sldId id="1261" r:id="rId38"/>
    <p:sldId id="1212" r:id="rId39"/>
    <p:sldId id="695" r:id="rId40"/>
    <p:sldId id="710" r:id="rId41"/>
    <p:sldId id="718" r:id="rId42"/>
    <p:sldId id="1231" r:id="rId43"/>
    <p:sldId id="690" r:id="rId44"/>
    <p:sldId id="679" r:id="rId45"/>
    <p:sldId id="1252" r:id="rId46"/>
    <p:sldId id="687" r:id="rId47"/>
    <p:sldId id="1253" r:id="rId48"/>
    <p:sldId id="1254" r:id="rId49"/>
    <p:sldId id="1263" r:id="rId50"/>
    <p:sldId id="126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855" autoAdjust="0"/>
    <p:restoredTop sz="94660"/>
  </p:normalViewPr>
  <p:slideViewPr>
    <p:cSldViewPr snapToGrid="0">
      <p:cViewPr varScale="1">
        <p:scale>
          <a:sx n="74" d="100"/>
          <a:sy n="74" d="100"/>
        </p:scale>
        <p:origin x="496" y="5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4" d="100"/>
          <a:sy n="44" d="100"/>
        </p:scale>
        <p:origin x="2844"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8BF24E-E640-496F-A8B8-D9567D00CCA3}" type="doc">
      <dgm:prSet loTypeId="urn:microsoft.com/office/officeart/2005/8/layout/process1" loCatId="process" qsTypeId="urn:microsoft.com/office/officeart/2005/8/quickstyle/simple1" qsCatId="simple" csTypeId="urn:microsoft.com/office/officeart/2005/8/colors/accent2_1" csCatId="accent2" phldr="1"/>
      <dgm:spPr/>
      <dgm:t>
        <a:bodyPr/>
        <a:lstStyle/>
        <a:p>
          <a:endParaRPr lang="en-US"/>
        </a:p>
      </dgm:t>
    </dgm:pt>
    <dgm:pt modelId="{CB3963DF-C10F-4D66-8599-2CB7F5BAF9E7}">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b="1" dirty="0">
              <a:latin typeface="Calibri" pitchFamily="34" charset="0"/>
            </a:rPr>
            <a:t>Jul 09-</a:t>
          </a:r>
        </a:p>
        <a:p>
          <a:r>
            <a:rPr lang="en-US" sz="1600" b="1" dirty="0">
              <a:latin typeface="Calibri" pitchFamily="34" charset="0"/>
            </a:rPr>
            <a:t>Oct 09</a:t>
          </a:r>
        </a:p>
        <a:p>
          <a:endParaRPr lang="en-US" sz="1600" b="1" dirty="0">
            <a:latin typeface="Calibri" pitchFamily="34" charset="0"/>
          </a:endParaRPr>
        </a:p>
        <a:p>
          <a:r>
            <a:rPr lang="en-US" sz="1600" dirty="0">
              <a:latin typeface="Calibri" pitchFamily="34" charset="0"/>
            </a:rPr>
            <a:t>AB &amp; RG </a:t>
          </a:r>
          <a:r>
            <a:rPr lang="en-US" sz="1600" i="1" u="sng" dirty="0">
              <a:latin typeface="Calibri" pitchFamily="34" charset="0"/>
            </a:rPr>
            <a:t>wrote  narratives </a:t>
          </a:r>
          <a:r>
            <a:rPr lang="en-US" sz="1600" dirty="0">
              <a:latin typeface="Calibri" pitchFamily="34" charset="0"/>
            </a:rPr>
            <a:t>for 10 couples on recantation  processes </a:t>
          </a:r>
        </a:p>
      </dgm:t>
    </dgm:pt>
    <dgm:pt modelId="{1459DD1A-E31F-4A37-9466-F8017663A1A6}" type="parTrans" cxnId="{F02FA502-5A90-4129-B5FA-7BE90EA6BD75}">
      <dgm:prSet/>
      <dgm:spPr/>
      <dgm:t>
        <a:bodyPr/>
        <a:lstStyle/>
        <a:p>
          <a:endParaRPr lang="en-US"/>
        </a:p>
      </dgm:t>
    </dgm:pt>
    <dgm:pt modelId="{4EE6C11A-F9B5-4F3F-BE6A-104C3D55E1B5}" type="sibTrans" cxnId="{F02FA502-5A90-4129-B5FA-7BE90EA6BD75}">
      <dgm:prSet/>
      <dgm:spPr>
        <a:solidFill>
          <a:schemeClr val="accent1"/>
        </a:solidFill>
      </dgm:spPr>
      <dgm:t>
        <a:bodyPr/>
        <a:lstStyle/>
        <a:p>
          <a:endParaRPr lang="en-US"/>
        </a:p>
      </dgm:t>
    </dgm:pt>
    <dgm:pt modelId="{0C0D665B-21DB-4F63-9922-3E86427ED9A6}">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b="1" dirty="0">
              <a:latin typeface="Calibri" pitchFamily="34" charset="0"/>
            </a:rPr>
            <a:t>Sept 09-</a:t>
          </a:r>
        </a:p>
        <a:p>
          <a:r>
            <a:rPr lang="en-US" sz="1600" b="1" dirty="0">
              <a:latin typeface="Calibri" pitchFamily="34" charset="0"/>
            </a:rPr>
            <a:t>Nov 10</a:t>
          </a:r>
        </a:p>
        <a:p>
          <a:endParaRPr lang="en-US" sz="1600" b="1" dirty="0">
            <a:latin typeface="Calibri" pitchFamily="34" charset="0"/>
          </a:endParaRPr>
        </a:p>
        <a:p>
          <a:r>
            <a:rPr lang="en-US" sz="1600" dirty="0">
              <a:latin typeface="Calibri" pitchFamily="34" charset="0"/>
            </a:rPr>
            <a:t>AB, RG, HK </a:t>
          </a:r>
          <a:r>
            <a:rPr lang="en-US" sz="1600" i="1" u="sng" dirty="0">
              <a:latin typeface="Calibri" pitchFamily="34" charset="0"/>
            </a:rPr>
            <a:t>presented</a:t>
          </a:r>
          <a:r>
            <a:rPr lang="en-US" sz="1600" dirty="0">
              <a:latin typeface="Calibri" pitchFamily="34" charset="0"/>
            </a:rPr>
            <a:t> at  conferences to test credibility of findings</a:t>
          </a:r>
        </a:p>
      </dgm:t>
    </dgm:pt>
    <dgm:pt modelId="{CE1F5B30-B3F3-4DD4-BC8B-49FE9767C193}" type="parTrans" cxnId="{D25CBF73-6413-456D-9B8E-3BF2B60FDE8E}">
      <dgm:prSet/>
      <dgm:spPr/>
      <dgm:t>
        <a:bodyPr/>
        <a:lstStyle/>
        <a:p>
          <a:endParaRPr lang="en-US"/>
        </a:p>
      </dgm:t>
    </dgm:pt>
    <dgm:pt modelId="{039F4E0E-E11E-4A16-97DD-1CE817DA90DA}" type="sibTrans" cxnId="{D25CBF73-6413-456D-9B8E-3BF2B60FDE8E}">
      <dgm:prSet/>
      <dgm:spPr>
        <a:solidFill>
          <a:schemeClr val="accent1"/>
        </a:solidFill>
      </dgm:spPr>
      <dgm:t>
        <a:bodyPr/>
        <a:lstStyle/>
        <a:p>
          <a:endParaRPr lang="en-US"/>
        </a:p>
      </dgm:t>
    </dgm:pt>
    <dgm:pt modelId="{BA342A9A-9C49-4F33-B3E5-A4201DF60596}">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b="1" dirty="0">
              <a:latin typeface="Calibri" pitchFamily="34" charset="0"/>
            </a:rPr>
            <a:t>Sept 10-</a:t>
          </a:r>
        </a:p>
        <a:p>
          <a:r>
            <a:rPr lang="en-US" sz="1600" b="1" dirty="0">
              <a:latin typeface="Calibri" pitchFamily="34" charset="0"/>
            </a:rPr>
            <a:t>Jun 11 </a:t>
          </a:r>
        </a:p>
        <a:p>
          <a:endParaRPr lang="en-US" sz="1600" b="1" dirty="0">
            <a:latin typeface="Calibri" pitchFamily="34" charset="0"/>
          </a:endParaRPr>
        </a:p>
        <a:p>
          <a:r>
            <a:rPr lang="en-US" sz="1600" i="1" u="sng" dirty="0">
              <a:latin typeface="Calibri" pitchFamily="34" charset="0"/>
            </a:rPr>
            <a:t>Theoretical framework constructed &amp; tested</a:t>
          </a:r>
          <a:r>
            <a:rPr lang="en-US" sz="1600" dirty="0">
              <a:latin typeface="Calibri" pitchFamily="34" charset="0"/>
            </a:rPr>
            <a:t> by examining data from original 10 couples + 7 new couples</a:t>
          </a:r>
        </a:p>
      </dgm:t>
    </dgm:pt>
    <dgm:pt modelId="{A4263EC6-A8DF-4671-B0D2-50C6D438AA13}" type="parTrans" cxnId="{E0F0B6D0-270E-4524-A410-F377A1270087}">
      <dgm:prSet/>
      <dgm:spPr/>
      <dgm:t>
        <a:bodyPr/>
        <a:lstStyle/>
        <a:p>
          <a:endParaRPr lang="en-US"/>
        </a:p>
      </dgm:t>
    </dgm:pt>
    <dgm:pt modelId="{4CE548D8-5448-47E6-8BC4-ECD1F72EC5EA}" type="sibTrans" cxnId="{E0F0B6D0-270E-4524-A410-F377A1270087}">
      <dgm:prSet/>
      <dgm:spPr/>
      <dgm:t>
        <a:bodyPr/>
        <a:lstStyle/>
        <a:p>
          <a:endParaRPr lang="en-US"/>
        </a:p>
      </dgm:t>
    </dgm:pt>
    <dgm:pt modelId="{468B2B5A-6248-44D3-B9ED-D28B335A9CC8}">
      <dgm:prSet custT="1">
        <dgm:style>
          <a:lnRef idx="2">
            <a:schemeClr val="accent1"/>
          </a:lnRef>
          <a:fillRef idx="1">
            <a:schemeClr val="lt1"/>
          </a:fillRef>
          <a:effectRef idx="0">
            <a:schemeClr val="accent1"/>
          </a:effectRef>
          <a:fontRef idx="minor">
            <a:schemeClr val="dk1"/>
          </a:fontRef>
        </dgm:style>
      </dgm:prSet>
      <dgm:spPr/>
      <dgm:t>
        <a:bodyPr/>
        <a:lstStyle/>
        <a:p>
          <a:r>
            <a:rPr lang="en-US" sz="1600" b="1" dirty="0">
              <a:latin typeface="Calibri" pitchFamily="34" charset="0"/>
            </a:rPr>
            <a:t>Jan 09-</a:t>
          </a:r>
        </a:p>
        <a:p>
          <a:r>
            <a:rPr lang="en-US" sz="1600" b="1" dirty="0">
              <a:latin typeface="Calibri" pitchFamily="34" charset="0"/>
            </a:rPr>
            <a:t>Jul 09</a:t>
          </a:r>
        </a:p>
        <a:p>
          <a:endParaRPr lang="en-US" sz="1600" b="1" dirty="0">
            <a:latin typeface="Calibri" pitchFamily="34" charset="0"/>
          </a:endParaRPr>
        </a:p>
        <a:p>
          <a:r>
            <a:rPr lang="en-US" sz="1600" i="1" u="sng" dirty="0">
              <a:latin typeface="Calibri" pitchFamily="34" charset="0"/>
            </a:rPr>
            <a:t>Transcribed</a:t>
          </a:r>
          <a:r>
            <a:rPr lang="en-US" sz="1600" dirty="0">
              <a:latin typeface="Calibri" pitchFamily="34" charset="0"/>
            </a:rPr>
            <a:t> jail calls &amp; met weekly to discuss themes </a:t>
          </a:r>
        </a:p>
      </dgm:t>
    </dgm:pt>
    <dgm:pt modelId="{587C9106-879A-4EFE-93BC-268E8607FD11}" type="parTrans" cxnId="{40BF87E1-4C50-433F-84DD-AD6C01BD5951}">
      <dgm:prSet/>
      <dgm:spPr/>
      <dgm:t>
        <a:bodyPr/>
        <a:lstStyle/>
        <a:p>
          <a:endParaRPr lang="en-US"/>
        </a:p>
      </dgm:t>
    </dgm:pt>
    <dgm:pt modelId="{DDA124C9-DADE-418D-89BE-CDE2B3B025E1}" type="sibTrans" cxnId="{40BF87E1-4C50-433F-84DD-AD6C01BD5951}">
      <dgm:prSet/>
      <dgm:spPr>
        <a:solidFill>
          <a:schemeClr val="accent1"/>
        </a:solidFill>
      </dgm:spPr>
      <dgm:t>
        <a:bodyPr/>
        <a:lstStyle/>
        <a:p>
          <a:endParaRPr lang="en-US"/>
        </a:p>
      </dgm:t>
    </dgm:pt>
    <dgm:pt modelId="{30F53EC4-0EAC-4440-963A-40DC361F3EBB}">
      <dgm:prSet custT="1">
        <dgm:style>
          <a:lnRef idx="2">
            <a:schemeClr val="accent1"/>
          </a:lnRef>
          <a:fillRef idx="1">
            <a:schemeClr val="lt1"/>
          </a:fillRef>
          <a:effectRef idx="0">
            <a:schemeClr val="accent1"/>
          </a:effectRef>
          <a:fontRef idx="minor">
            <a:schemeClr val="dk1"/>
          </a:fontRef>
        </dgm:style>
      </dgm:prSet>
      <dgm:spPr/>
      <dgm:t>
        <a:bodyPr/>
        <a:lstStyle/>
        <a:p>
          <a:r>
            <a:rPr lang="en-US" sz="1600" b="1" dirty="0">
              <a:latin typeface="Calibri" pitchFamily="34" charset="0"/>
            </a:rPr>
            <a:t>Oct 08-</a:t>
          </a:r>
        </a:p>
        <a:p>
          <a:r>
            <a:rPr lang="en-US" sz="1600" b="1" dirty="0">
              <a:latin typeface="Calibri" pitchFamily="34" charset="0"/>
            </a:rPr>
            <a:t>Dec 08</a:t>
          </a:r>
        </a:p>
        <a:p>
          <a:endParaRPr lang="en-US" sz="1600" b="1" dirty="0">
            <a:latin typeface="Calibri" pitchFamily="34" charset="0"/>
          </a:endParaRPr>
        </a:p>
        <a:p>
          <a:r>
            <a:rPr lang="en-US" sz="1600" dirty="0">
              <a:latin typeface="Calibri" pitchFamily="34" charset="0"/>
            </a:rPr>
            <a:t>AB, RG, CL, HK </a:t>
          </a:r>
          <a:r>
            <a:rPr lang="en-US" sz="1600" i="1" u="sng" dirty="0">
              <a:latin typeface="Calibri" pitchFamily="34" charset="0"/>
            </a:rPr>
            <a:t>met weekly to listen to jail calls</a:t>
          </a:r>
          <a:r>
            <a:rPr lang="en-US" sz="1600" dirty="0">
              <a:latin typeface="Calibri" pitchFamily="34" charset="0"/>
            </a:rPr>
            <a:t>, compiled notes for 10 couples</a:t>
          </a:r>
        </a:p>
      </dgm:t>
    </dgm:pt>
    <dgm:pt modelId="{A4684F2E-E9A0-4149-BDBC-6DED46BFD0FE}" type="parTrans" cxnId="{551FC69E-338F-4116-BED7-5F9E40FCAF6F}">
      <dgm:prSet/>
      <dgm:spPr/>
      <dgm:t>
        <a:bodyPr/>
        <a:lstStyle/>
        <a:p>
          <a:endParaRPr lang="en-US"/>
        </a:p>
      </dgm:t>
    </dgm:pt>
    <dgm:pt modelId="{46416FD6-8272-444E-A42C-B3FFE02FE1E3}" type="sibTrans" cxnId="{551FC69E-338F-4116-BED7-5F9E40FCAF6F}">
      <dgm:prSet/>
      <dgm:spPr>
        <a:solidFill>
          <a:schemeClr val="accent1"/>
        </a:solidFill>
      </dgm:spPr>
      <dgm:t>
        <a:bodyPr/>
        <a:lstStyle/>
        <a:p>
          <a:endParaRPr lang="en-US"/>
        </a:p>
      </dgm:t>
    </dgm:pt>
    <dgm:pt modelId="{63012BA3-35FE-4941-A059-318091528EE4}" type="pres">
      <dgm:prSet presAssocID="{8A8BF24E-E640-496F-A8B8-D9567D00CCA3}" presName="Name0" presStyleCnt="0">
        <dgm:presLayoutVars>
          <dgm:dir/>
          <dgm:resizeHandles val="exact"/>
        </dgm:presLayoutVars>
      </dgm:prSet>
      <dgm:spPr/>
    </dgm:pt>
    <dgm:pt modelId="{0C48B347-887A-4182-91BD-A87BE98FE413}" type="pres">
      <dgm:prSet presAssocID="{30F53EC4-0EAC-4440-963A-40DC361F3EBB}" presName="node" presStyleLbl="node1" presStyleIdx="0" presStyleCnt="5" custScaleX="106389" custScaleY="141968">
        <dgm:presLayoutVars>
          <dgm:bulletEnabled val="1"/>
        </dgm:presLayoutVars>
      </dgm:prSet>
      <dgm:spPr/>
    </dgm:pt>
    <dgm:pt modelId="{7E77F6D0-C19A-482A-B88B-57875ED969B9}" type="pres">
      <dgm:prSet presAssocID="{46416FD6-8272-444E-A42C-B3FFE02FE1E3}" presName="sibTrans" presStyleLbl="sibTrans2D1" presStyleIdx="0" presStyleCnt="4"/>
      <dgm:spPr/>
    </dgm:pt>
    <dgm:pt modelId="{DCCB4235-E16C-4494-8A3F-FF47BCA05626}" type="pres">
      <dgm:prSet presAssocID="{46416FD6-8272-444E-A42C-B3FFE02FE1E3}" presName="connectorText" presStyleLbl="sibTrans2D1" presStyleIdx="0" presStyleCnt="4"/>
      <dgm:spPr/>
    </dgm:pt>
    <dgm:pt modelId="{69347379-CE21-4092-AD6A-428EFD684AEA}" type="pres">
      <dgm:prSet presAssocID="{468B2B5A-6248-44D3-B9ED-D28B335A9CC8}" presName="node" presStyleLbl="node1" presStyleIdx="1" presStyleCnt="5" custScaleX="105159" custScaleY="140896">
        <dgm:presLayoutVars>
          <dgm:bulletEnabled val="1"/>
        </dgm:presLayoutVars>
      </dgm:prSet>
      <dgm:spPr/>
    </dgm:pt>
    <dgm:pt modelId="{24F2CB6E-4FB0-4356-B694-24CAEEBE1D76}" type="pres">
      <dgm:prSet presAssocID="{DDA124C9-DADE-418D-89BE-CDE2B3B025E1}" presName="sibTrans" presStyleLbl="sibTrans2D1" presStyleIdx="1" presStyleCnt="4"/>
      <dgm:spPr/>
    </dgm:pt>
    <dgm:pt modelId="{D46548A1-86DD-499C-B93A-3E45A57FA695}" type="pres">
      <dgm:prSet presAssocID="{DDA124C9-DADE-418D-89BE-CDE2B3B025E1}" presName="connectorText" presStyleLbl="sibTrans2D1" presStyleIdx="1" presStyleCnt="4"/>
      <dgm:spPr/>
    </dgm:pt>
    <dgm:pt modelId="{4F1A459E-04F4-4BBD-B912-D77C7C0D0EED}" type="pres">
      <dgm:prSet presAssocID="{CB3963DF-C10F-4D66-8599-2CB7F5BAF9E7}" presName="node" presStyleLbl="node1" presStyleIdx="2" presStyleCnt="5" custScaleX="98610" custScaleY="141308">
        <dgm:presLayoutVars>
          <dgm:bulletEnabled val="1"/>
        </dgm:presLayoutVars>
      </dgm:prSet>
      <dgm:spPr/>
    </dgm:pt>
    <dgm:pt modelId="{3EFCB186-FD65-48E5-B9CD-47DC68F7BC94}" type="pres">
      <dgm:prSet presAssocID="{4EE6C11A-F9B5-4F3F-BE6A-104C3D55E1B5}" presName="sibTrans" presStyleLbl="sibTrans2D1" presStyleIdx="2" presStyleCnt="4"/>
      <dgm:spPr/>
    </dgm:pt>
    <dgm:pt modelId="{2E1D34DD-08B8-4177-A748-96F9633029C5}" type="pres">
      <dgm:prSet presAssocID="{4EE6C11A-F9B5-4F3F-BE6A-104C3D55E1B5}" presName="connectorText" presStyleLbl="sibTrans2D1" presStyleIdx="2" presStyleCnt="4"/>
      <dgm:spPr/>
    </dgm:pt>
    <dgm:pt modelId="{6ACAFD39-8095-47D9-B014-FE99E9722D22}" type="pres">
      <dgm:prSet presAssocID="{0C0D665B-21DB-4F63-9922-3E86427ED9A6}" presName="node" presStyleLbl="node1" presStyleIdx="3" presStyleCnt="5" custScaleX="100412" custScaleY="141757">
        <dgm:presLayoutVars>
          <dgm:bulletEnabled val="1"/>
        </dgm:presLayoutVars>
      </dgm:prSet>
      <dgm:spPr/>
    </dgm:pt>
    <dgm:pt modelId="{8A4553D0-5FE1-450A-A594-CBA3DDDD376B}" type="pres">
      <dgm:prSet presAssocID="{039F4E0E-E11E-4A16-97DD-1CE817DA90DA}" presName="sibTrans" presStyleLbl="sibTrans2D1" presStyleIdx="3" presStyleCnt="4"/>
      <dgm:spPr/>
    </dgm:pt>
    <dgm:pt modelId="{41C2E4F0-B062-4121-B4AD-FC018D077127}" type="pres">
      <dgm:prSet presAssocID="{039F4E0E-E11E-4A16-97DD-1CE817DA90DA}" presName="connectorText" presStyleLbl="sibTrans2D1" presStyleIdx="3" presStyleCnt="4"/>
      <dgm:spPr/>
    </dgm:pt>
    <dgm:pt modelId="{A59BCA7A-290B-479D-B5AD-3FE655C90B2E}" type="pres">
      <dgm:prSet presAssocID="{BA342A9A-9C49-4F33-B3E5-A4201DF60596}" presName="node" presStyleLbl="node1" presStyleIdx="4" presStyleCnt="5" custScaleX="100630" custScaleY="141757">
        <dgm:presLayoutVars>
          <dgm:bulletEnabled val="1"/>
        </dgm:presLayoutVars>
      </dgm:prSet>
      <dgm:spPr/>
    </dgm:pt>
  </dgm:ptLst>
  <dgm:cxnLst>
    <dgm:cxn modelId="{F02FA502-5A90-4129-B5FA-7BE90EA6BD75}" srcId="{8A8BF24E-E640-496F-A8B8-D9567D00CCA3}" destId="{CB3963DF-C10F-4D66-8599-2CB7F5BAF9E7}" srcOrd="2" destOrd="0" parTransId="{1459DD1A-E31F-4A37-9466-F8017663A1A6}" sibTransId="{4EE6C11A-F9B5-4F3F-BE6A-104C3D55E1B5}"/>
    <dgm:cxn modelId="{D491CD0A-80AD-4047-9546-6F40F511EE3C}" type="presOf" srcId="{4EE6C11A-F9B5-4F3F-BE6A-104C3D55E1B5}" destId="{2E1D34DD-08B8-4177-A748-96F9633029C5}" srcOrd="1" destOrd="0" presId="urn:microsoft.com/office/officeart/2005/8/layout/process1"/>
    <dgm:cxn modelId="{28AE1611-0A16-4499-8617-17A3EEAE9376}" type="presOf" srcId="{BA342A9A-9C49-4F33-B3E5-A4201DF60596}" destId="{A59BCA7A-290B-479D-B5AD-3FE655C90B2E}" srcOrd="0" destOrd="0" presId="urn:microsoft.com/office/officeart/2005/8/layout/process1"/>
    <dgm:cxn modelId="{9E0F6E1D-27CC-4B82-9CFB-9D55F0FC6601}" type="presOf" srcId="{0C0D665B-21DB-4F63-9922-3E86427ED9A6}" destId="{6ACAFD39-8095-47D9-B014-FE99E9722D22}" srcOrd="0" destOrd="0" presId="urn:microsoft.com/office/officeart/2005/8/layout/process1"/>
    <dgm:cxn modelId="{EC26B940-820C-49AB-B4DC-5BFAFF228E37}" type="presOf" srcId="{039F4E0E-E11E-4A16-97DD-1CE817DA90DA}" destId="{41C2E4F0-B062-4121-B4AD-FC018D077127}" srcOrd="1" destOrd="0" presId="urn:microsoft.com/office/officeart/2005/8/layout/process1"/>
    <dgm:cxn modelId="{05020242-F3C9-4871-879F-D8C0610D8D52}" type="presOf" srcId="{DDA124C9-DADE-418D-89BE-CDE2B3B025E1}" destId="{24F2CB6E-4FB0-4356-B694-24CAEEBE1D76}" srcOrd="0" destOrd="0" presId="urn:microsoft.com/office/officeart/2005/8/layout/process1"/>
    <dgm:cxn modelId="{99539045-7286-404E-8EB4-66519DFA8439}" type="presOf" srcId="{46416FD6-8272-444E-A42C-B3FFE02FE1E3}" destId="{7E77F6D0-C19A-482A-B88B-57875ED969B9}" srcOrd="0" destOrd="0" presId="urn:microsoft.com/office/officeart/2005/8/layout/process1"/>
    <dgm:cxn modelId="{1876186C-574D-4BE4-9D22-8CE773E794F5}" type="presOf" srcId="{468B2B5A-6248-44D3-B9ED-D28B335A9CC8}" destId="{69347379-CE21-4092-AD6A-428EFD684AEA}" srcOrd="0" destOrd="0" presId="urn:microsoft.com/office/officeart/2005/8/layout/process1"/>
    <dgm:cxn modelId="{E36DB051-3C38-44C8-8119-6F6A43E237C0}" type="presOf" srcId="{CB3963DF-C10F-4D66-8599-2CB7F5BAF9E7}" destId="{4F1A459E-04F4-4BBD-B912-D77C7C0D0EED}" srcOrd="0" destOrd="0" presId="urn:microsoft.com/office/officeart/2005/8/layout/process1"/>
    <dgm:cxn modelId="{D25CBF73-6413-456D-9B8E-3BF2B60FDE8E}" srcId="{8A8BF24E-E640-496F-A8B8-D9567D00CCA3}" destId="{0C0D665B-21DB-4F63-9922-3E86427ED9A6}" srcOrd="3" destOrd="0" parTransId="{CE1F5B30-B3F3-4DD4-BC8B-49FE9767C193}" sibTransId="{039F4E0E-E11E-4A16-97DD-1CE817DA90DA}"/>
    <dgm:cxn modelId="{58185687-342A-46A4-93D6-B1CDCE3ECE67}" type="presOf" srcId="{30F53EC4-0EAC-4440-963A-40DC361F3EBB}" destId="{0C48B347-887A-4182-91BD-A87BE98FE413}" srcOrd="0" destOrd="0" presId="urn:microsoft.com/office/officeart/2005/8/layout/process1"/>
    <dgm:cxn modelId="{22C75496-811B-489A-B88B-E93E7D2BEC7C}" type="presOf" srcId="{039F4E0E-E11E-4A16-97DD-1CE817DA90DA}" destId="{8A4553D0-5FE1-450A-A594-CBA3DDDD376B}" srcOrd="0" destOrd="0" presId="urn:microsoft.com/office/officeart/2005/8/layout/process1"/>
    <dgm:cxn modelId="{551FC69E-338F-4116-BED7-5F9E40FCAF6F}" srcId="{8A8BF24E-E640-496F-A8B8-D9567D00CCA3}" destId="{30F53EC4-0EAC-4440-963A-40DC361F3EBB}" srcOrd="0" destOrd="0" parTransId="{A4684F2E-E9A0-4149-BDBC-6DED46BFD0FE}" sibTransId="{46416FD6-8272-444E-A42C-B3FFE02FE1E3}"/>
    <dgm:cxn modelId="{E0F0B6D0-270E-4524-A410-F377A1270087}" srcId="{8A8BF24E-E640-496F-A8B8-D9567D00CCA3}" destId="{BA342A9A-9C49-4F33-B3E5-A4201DF60596}" srcOrd="4" destOrd="0" parTransId="{A4263EC6-A8DF-4671-B0D2-50C6D438AA13}" sibTransId="{4CE548D8-5448-47E6-8BC4-ECD1F72EC5EA}"/>
    <dgm:cxn modelId="{9B54BFD2-1CEC-4D08-B2C2-16095F6994F9}" type="presOf" srcId="{DDA124C9-DADE-418D-89BE-CDE2B3B025E1}" destId="{D46548A1-86DD-499C-B93A-3E45A57FA695}" srcOrd="1" destOrd="0" presId="urn:microsoft.com/office/officeart/2005/8/layout/process1"/>
    <dgm:cxn modelId="{40BF87E1-4C50-433F-84DD-AD6C01BD5951}" srcId="{8A8BF24E-E640-496F-A8B8-D9567D00CCA3}" destId="{468B2B5A-6248-44D3-B9ED-D28B335A9CC8}" srcOrd="1" destOrd="0" parTransId="{587C9106-879A-4EFE-93BC-268E8607FD11}" sibTransId="{DDA124C9-DADE-418D-89BE-CDE2B3B025E1}"/>
    <dgm:cxn modelId="{8C43D3E2-1884-4285-972A-E53F6D206A05}" type="presOf" srcId="{4EE6C11A-F9B5-4F3F-BE6A-104C3D55E1B5}" destId="{3EFCB186-FD65-48E5-B9CD-47DC68F7BC94}" srcOrd="0" destOrd="0" presId="urn:microsoft.com/office/officeart/2005/8/layout/process1"/>
    <dgm:cxn modelId="{16A4F0E3-BF17-4AFF-9B31-E56554F3080B}" type="presOf" srcId="{8A8BF24E-E640-496F-A8B8-D9567D00CCA3}" destId="{63012BA3-35FE-4941-A059-318091528EE4}" srcOrd="0" destOrd="0" presId="urn:microsoft.com/office/officeart/2005/8/layout/process1"/>
    <dgm:cxn modelId="{58A69EEF-0CE4-4914-A925-73D7C24815F8}" type="presOf" srcId="{46416FD6-8272-444E-A42C-B3FFE02FE1E3}" destId="{DCCB4235-E16C-4494-8A3F-FF47BCA05626}" srcOrd="1" destOrd="0" presId="urn:microsoft.com/office/officeart/2005/8/layout/process1"/>
    <dgm:cxn modelId="{594B49EE-8BD2-48D0-B29D-690B193350F6}" type="presParOf" srcId="{63012BA3-35FE-4941-A059-318091528EE4}" destId="{0C48B347-887A-4182-91BD-A87BE98FE413}" srcOrd="0" destOrd="0" presId="urn:microsoft.com/office/officeart/2005/8/layout/process1"/>
    <dgm:cxn modelId="{AE8D67E2-79C1-476F-BF45-A07B349065CD}" type="presParOf" srcId="{63012BA3-35FE-4941-A059-318091528EE4}" destId="{7E77F6D0-C19A-482A-B88B-57875ED969B9}" srcOrd="1" destOrd="0" presId="urn:microsoft.com/office/officeart/2005/8/layout/process1"/>
    <dgm:cxn modelId="{F48C3394-5E3B-4AF1-93A2-80F81BEEC973}" type="presParOf" srcId="{7E77F6D0-C19A-482A-B88B-57875ED969B9}" destId="{DCCB4235-E16C-4494-8A3F-FF47BCA05626}" srcOrd="0" destOrd="0" presId="urn:microsoft.com/office/officeart/2005/8/layout/process1"/>
    <dgm:cxn modelId="{FD8D7B0B-38DC-40C0-8FD3-F76510605EBD}" type="presParOf" srcId="{63012BA3-35FE-4941-A059-318091528EE4}" destId="{69347379-CE21-4092-AD6A-428EFD684AEA}" srcOrd="2" destOrd="0" presId="urn:microsoft.com/office/officeart/2005/8/layout/process1"/>
    <dgm:cxn modelId="{0FA1DAB2-99A5-4FFD-955A-84A259D16FCF}" type="presParOf" srcId="{63012BA3-35FE-4941-A059-318091528EE4}" destId="{24F2CB6E-4FB0-4356-B694-24CAEEBE1D76}" srcOrd="3" destOrd="0" presId="urn:microsoft.com/office/officeart/2005/8/layout/process1"/>
    <dgm:cxn modelId="{4982C002-A7F0-416F-BD33-CA00EB8D01C7}" type="presParOf" srcId="{24F2CB6E-4FB0-4356-B694-24CAEEBE1D76}" destId="{D46548A1-86DD-499C-B93A-3E45A57FA695}" srcOrd="0" destOrd="0" presId="urn:microsoft.com/office/officeart/2005/8/layout/process1"/>
    <dgm:cxn modelId="{2913DFF2-731A-4821-A9BA-B92C4E04749A}" type="presParOf" srcId="{63012BA3-35FE-4941-A059-318091528EE4}" destId="{4F1A459E-04F4-4BBD-B912-D77C7C0D0EED}" srcOrd="4" destOrd="0" presId="urn:microsoft.com/office/officeart/2005/8/layout/process1"/>
    <dgm:cxn modelId="{1369DCCF-F8CC-456F-9D41-C3943067E95A}" type="presParOf" srcId="{63012BA3-35FE-4941-A059-318091528EE4}" destId="{3EFCB186-FD65-48E5-B9CD-47DC68F7BC94}" srcOrd="5" destOrd="0" presId="urn:microsoft.com/office/officeart/2005/8/layout/process1"/>
    <dgm:cxn modelId="{C1CB8AAF-ACFC-4398-8E39-6A5501DA108B}" type="presParOf" srcId="{3EFCB186-FD65-48E5-B9CD-47DC68F7BC94}" destId="{2E1D34DD-08B8-4177-A748-96F9633029C5}" srcOrd="0" destOrd="0" presId="urn:microsoft.com/office/officeart/2005/8/layout/process1"/>
    <dgm:cxn modelId="{8C9F8022-34C4-4581-BBAF-A12A462F0A0A}" type="presParOf" srcId="{63012BA3-35FE-4941-A059-318091528EE4}" destId="{6ACAFD39-8095-47D9-B014-FE99E9722D22}" srcOrd="6" destOrd="0" presId="urn:microsoft.com/office/officeart/2005/8/layout/process1"/>
    <dgm:cxn modelId="{1DFE1B97-8F9B-4956-AC37-EF834658E4A9}" type="presParOf" srcId="{63012BA3-35FE-4941-A059-318091528EE4}" destId="{8A4553D0-5FE1-450A-A594-CBA3DDDD376B}" srcOrd="7" destOrd="0" presId="urn:microsoft.com/office/officeart/2005/8/layout/process1"/>
    <dgm:cxn modelId="{724F9119-5E12-463E-96EE-D5613B97FEB5}" type="presParOf" srcId="{8A4553D0-5FE1-450A-A594-CBA3DDDD376B}" destId="{41C2E4F0-B062-4121-B4AD-FC018D077127}" srcOrd="0" destOrd="0" presId="urn:microsoft.com/office/officeart/2005/8/layout/process1"/>
    <dgm:cxn modelId="{44D32C0B-04D6-4D7D-9AF7-2BADBFC550A6}" type="presParOf" srcId="{63012BA3-35FE-4941-A059-318091528EE4}" destId="{A59BCA7A-290B-479D-B5AD-3FE655C90B2E}"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F88836-E02A-4072-9697-239DCA373305}" type="doc">
      <dgm:prSet loTypeId="urn:microsoft.com/office/officeart/2005/8/layout/cycle8" loCatId="cycle" qsTypeId="urn:microsoft.com/office/officeart/2005/8/quickstyle/simple2" qsCatId="simple" csTypeId="urn:microsoft.com/office/officeart/2005/8/colors/accent5_2" csCatId="accent5" phldr="1"/>
      <dgm:spPr/>
    </dgm:pt>
    <dgm:pt modelId="{AC7AB623-356F-4265-ADB8-A3C46756855A}">
      <dgm:prSet phldrT="[Text]" custT="1"/>
      <dgm:spPr/>
      <dgm:t>
        <a:bodyPr anchor="b"/>
        <a:lstStyle/>
        <a:p>
          <a:pPr>
            <a:spcAft>
              <a:spcPts val="0"/>
            </a:spcAft>
          </a:pPr>
          <a:r>
            <a:rPr lang="en-US" sz="1050" b="0" u="sng">
              <a:latin typeface="+mn-lt"/>
              <a:cs typeface="Times New Roman" pitchFamily="18" charset="0"/>
            </a:rPr>
            <a:t>  </a:t>
          </a:r>
        </a:p>
        <a:p>
          <a:pPr>
            <a:spcAft>
              <a:spcPts val="0"/>
            </a:spcAft>
          </a:pPr>
          <a:r>
            <a:rPr lang="en-US" sz="1050" b="0" u="sng">
              <a:latin typeface="+mn-lt"/>
              <a:cs typeface="Times New Roman" pitchFamily="18" charset="0"/>
            </a:rPr>
            <a:t>1</a:t>
          </a:r>
          <a:endParaRPr lang="en-US" sz="1050" b="0">
            <a:latin typeface="+mn-lt"/>
            <a:cs typeface="Times New Roman" pitchFamily="18" charset="0"/>
          </a:endParaRPr>
        </a:p>
        <a:p>
          <a:pPr>
            <a:spcAft>
              <a:spcPts val="0"/>
            </a:spcAft>
          </a:pPr>
          <a:endParaRPr lang="en-US" sz="1050" b="0">
            <a:latin typeface="+mn-lt"/>
            <a:cs typeface="Times New Roman" pitchFamily="18" charset="0"/>
          </a:endParaRPr>
        </a:p>
        <a:p>
          <a:pPr>
            <a:spcAft>
              <a:spcPts val="0"/>
            </a:spcAft>
          </a:pPr>
          <a:r>
            <a:rPr lang="en-US" sz="900" b="0">
              <a:latin typeface="+mn-lt"/>
              <a:cs typeface="Times New Roman" pitchFamily="18" charset="0"/>
            </a:rPr>
            <a:t>  Couple discusses the abuse event / mutual blame &amp; resistance of each other’s accounts / V’s agency is “up”</a:t>
          </a: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Emotions</a:t>
          </a:r>
          <a:r>
            <a:rPr lang="en-US" sz="900" b="0">
              <a:latin typeface="+mn-lt"/>
              <a:cs typeface="Times New Roman" pitchFamily="18" charset="0"/>
            </a:rPr>
            <a:t>:  </a:t>
          </a:r>
        </a:p>
        <a:p>
          <a:pPr>
            <a:spcAft>
              <a:spcPts val="0"/>
            </a:spcAft>
          </a:pPr>
          <a:r>
            <a:rPr lang="en-US" sz="900" b="0">
              <a:latin typeface="+mn-lt"/>
              <a:cs typeface="Times New Roman" pitchFamily="18" charset="0"/>
            </a:rPr>
            <a:t>Anger, blame, regret</a:t>
          </a:r>
          <a:endParaRPr lang="en-US" sz="900" b="0" dirty="0">
            <a:latin typeface="+mn-lt"/>
            <a:cs typeface="Times New Roman" pitchFamily="18" charset="0"/>
          </a:endParaRPr>
        </a:p>
      </dgm:t>
    </dgm:pt>
    <dgm:pt modelId="{25BA0743-F291-4E97-B5E5-D220CC8EE620}" type="parTrans" cxnId="{AEC67714-8CCD-48F0-83BC-3A4FEA6D5413}">
      <dgm:prSet/>
      <dgm:spPr/>
      <dgm:t>
        <a:bodyPr/>
        <a:lstStyle/>
        <a:p>
          <a:endParaRPr lang="en-US" sz="900"/>
        </a:p>
      </dgm:t>
    </dgm:pt>
    <dgm:pt modelId="{F87E886E-F020-427B-9473-EC9C71A24CEF}" type="sibTrans" cxnId="{AEC67714-8CCD-48F0-83BC-3A4FEA6D5413}">
      <dgm:prSet/>
      <dgm:spPr/>
      <dgm:t>
        <a:bodyPr/>
        <a:lstStyle/>
        <a:p>
          <a:endParaRPr lang="en-US" sz="900"/>
        </a:p>
      </dgm:t>
    </dgm:pt>
    <dgm:pt modelId="{606F195B-AE9E-4751-A903-F03A30D424DF}">
      <dgm:prSet phldrT="[Text]" custT="1"/>
      <dgm:spPr/>
      <dgm:t>
        <a:bodyPr anchor="t"/>
        <a:lstStyle/>
        <a:p>
          <a:pPr>
            <a:spcAft>
              <a:spcPts val="0"/>
            </a:spcAft>
          </a:pPr>
          <a:r>
            <a:rPr lang="en-US" sz="1050" b="0" u="sng">
              <a:latin typeface="+mn-lt"/>
              <a:cs typeface="Times New Roman" pitchFamily="18" charset="0"/>
            </a:rPr>
            <a:t>4</a:t>
          </a:r>
          <a:r>
            <a:rPr lang="en-US" sz="1050" b="0">
              <a:latin typeface="+mn-lt"/>
              <a:cs typeface="Times New Roman" pitchFamily="18" charset="0"/>
            </a:rPr>
            <a:t>: </a:t>
          </a:r>
        </a:p>
        <a:p>
          <a:pPr>
            <a:spcAft>
              <a:spcPts val="0"/>
            </a:spcAft>
          </a:pPr>
          <a:r>
            <a:rPr lang="en-US" sz="900" b="0">
              <a:latin typeface="+mn-lt"/>
              <a:cs typeface="Times New Roman" pitchFamily="18" charset="0"/>
            </a:rPr>
            <a:t>P. asks/instructs V. to recant &amp; she complies / instructions are reinforced by sympathy appeals &amp; minimization</a:t>
          </a:r>
        </a:p>
        <a:p>
          <a:pPr>
            <a:spcAft>
              <a:spcPts val="0"/>
            </a:spcAft>
          </a:pPr>
          <a:endParaRPr lang="en-US" sz="900" b="0">
            <a:latin typeface="+mn-lt"/>
            <a:cs typeface="Times New Roman" pitchFamily="18" charset="0"/>
          </a:endParaRP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a:t>
          </a:r>
          <a:r>
            <a:rPr lang="en-US" sz="900" b="0">
              <a:latin typeface="+mn-lt"/>
              <a:cs typeface="Times New Roman" pitchFamily="18" charset="0"/>
            </a:rPr>
            <a:t>: Relief, anger, </a:t>
          </a:r>
        </a:p>
        <a:p>
          <a:pPr>
            <a:spcAft>
              <a:spcPts val="0"/>
            </a:spcAft>
          </a:pPr>
          <a:r>
            <a:rPr lang="en-US" sz="900" b="0">
              <a:latin typeface="+mn-lt"/>
              <a:cs typeface="Times New Roman" pitchFamily="18" charset="0"/>
            </a:rPr>
            <a:t>sadness </a:t>
          </a:r>
          <a:endParaRPr lang="en-US" sz="900" b="0" dirty="0">
            <a:latin typeface="+mn-lt"/>
            <a:cs typeface="Times New Roman" pitchFamily="18" charset="0"/>
          </a:endParaRPr>
        </a:p>
      </dgm:t>
    </dgm:pt>
    <dgm:pt modelId="{06130EBF-23EE-4013-BA31-01F770248B81}" type="parTrans" cxnId="{B1BE8916-DA7E-473E-8F5A-A4304D98B2B9}">
      <dgm:prSet/>
      <dgm:spPr/>
      <dgm:t>
        <a:bodyPr/>
        <a:lstStyle/>
        <a:p>
          <a:endParaRPr lang="en-US" sz="900"/>
        </a:p>
      </dgm:t>
    </dgm:pt>
    <dgm:pt modelId="{DA27AC48-2C1B-4D8D-A112-DF61777845D5}" type="sibTrans" cxnId="{B1BE8916-DA7E-473E-8F5A-A4304D98B2B9}">
      <dgm:prSet/>
      <dgm:spPr/>
      <dgm:t>
        <a:bodyPr/>
        <a:lstStyle/>
        <a:p>
          <a:endParaRPr lang="en-US" sz="900"/>
        </a:p>
      </dgm:t>
    </dgm:pt>
    <dgm:pt modelId="{ADC22899-289E-4564-9FD8-C321FFCF1E91}">
      <dgm:prSet custT="1"/>
      <dgm:spPr/>
      <dgm:t>
        <a:bodyPr anchor="t"/>
        <a:lstStyle/>
        <a:p>
          <a:pPr>
            <a:lnSpc>
              <a:spcPct val="100000"/>
            </a:lnSpc>
            <a:spcAft>
              <a:spcPts val="0"/>
            </a:spcAft>
          </a:pPr>
          <a:r>
            <a:rPr lang="en-US" sz="1050" b="0" u="sng">
              <a:latin typeface="+mn-lt"/>
              <a:cs typeface="Calibri" pitchFamily="34" charset="0"/>
            </a:rPr>
            <a:t>2</a:t>
          </a:r>
          <a:r>
            <a:rPr lang="en-US" sz="1050" b="0">
              <a:latin typeface="+mn-lt"/>
              <a:cs typeface="Calibri" pitchFamily="34" charset="0"/>
            </a:rPr>
            <a:t>:</a:t>
          </a:r>
          <a:r>
            <a:rPr lang="en-US" sz="900" b="0">
              <a:latin typeface="+mn-lt"/>
            </a:rPr>
            <a:t>  </a:t>
          </a:r>
        </a:p>
        <a:p>
          <a:pPr>
            <a:lnSpc>
              <a:spcPct val="100000"/>
            </a:lnSpc>
            <a:spcAft>
              <a:spcPts val="0"/>
            </a:spcAft>
          </a:pPr>
          <a:r>
            <a:rPr lang="en-US" sz="900" b="0">
              <a:latin typeface="+mn-lt"/>
              <a:cs typeface="Times New Roman" pitchFamily="18" charset="0"/>
            </a:rPr>
            <a:t>P. minimizes the abuse to lessen its severity /  V’s agency erodes</a:t>
          </a:r>
        </a:p>
        <a:p>
          <a:pPr>
            <a:lnSpc>
              <a:spcPct val="100000"/>
            </a:lnSpc>
            <a:spcAft>
              <a:spcPts val="0"/>
            </a:spcAft>
          </a:pPr>
          <a:r>
            <a:rPr lang="en-US" sz="900" b="0">
              <a:latin typeface="+mn-lt"/>
              <a:cs typeface="Times New Roman" pitchFamily="18" charset="0"/>
            </a:rPr>
            <a:t>P. uses sympathy appeals to become the “victim” / V. soothes P. </a:t>
          </a:r>
        </a:p>
        <a:p>
          <a:pPr>
            <a:lnSpc>
              <a:spcPct val="100000"/>
            </a:lnSpc>
            <a:spcAft>
              <a:spcPts val="0"/>
            </a:spcAft>
          </a:pPr>
          <a:r>
            <a:rPr lang="en-US" sz="900" b="0" u="sng">
              <a:latin typeface="+mn-lt"/>
              <a:cs typeface="Times New Roman" pitchFamily="18" charset="0"/>
            </a:rPr>
            <a:t>E</a:t>
          </a:r>
          <a:r>
            <a:rPr lang="en-US" sz="900" b="0">
              <a:latin typeface="+mn-lt"/>
              <a:cs typeface="Times New Roman" pitchFamily="18" charset="0"/>
            </a:rPr>
            <a:t>:  Anger,  sadness,</a:t>
          </a:r>
        </a:p>
        <a:p>
          <a:pPr>
            <a:lnSpc>
              <a:spcPct val="100000"/>
            </a:lnSpc>
            <a:spcAft>
              <a:spcPts val="0"/>
            </a:spcAft>
          </a:pPr>
          <a:r>
            <a:rPr lang="en-US" sz="900" b="0">
              <a:latin typeface="+mn-lt"/>
              <a:cs typeface="Times New Roman" pitchFamily="18" charset="0"/>
            </a:rPr>
            <a:t> guilt, regret</a:t>
          </a:r>
          <a:endParaRPr lang="en-US" sz="900" b="0" dirty="0">
            <a:latin typeface="+mn-lt"/>
            <a:cs typeface="Times New Roman" pitchFamily="18" charset="0"/>
          </a:endParaRPr>
        </a:p>
      </dgm:t>
    </dgm:pt>
    <dgm:pt modelId="{2237E320-086B-458E-AF2F-2B8E8F59DC89}" type="parTrans" cxnId="{FC17F8B2-C0CA-4AE6-9849-06DE768AEBDC}">
      <dgm:prSet/>
      <dgm:spPr/>
      <dgm:t>
        <a:bodyPr/>
        <a:lstStyle/>
        <a:p>
          <a:endParaRPr lang="en-US" sz="900"/>
        </a:p>
      </dgm:t>
    </dgm:pt>
    <dgm:pt modelId="{CEBCBF7F-7139-4637-B154-29C1EA9D1560}" type="sibTrans" cxnId="{FC17F8B2-C0CA-4AE6-9849-06DE768AEBDC}">
      <dgm:prSet/>
      <dgm:spPr/>
      <dgm:t>
        <a:bodyPr/>
        <a:lstStyle/>
        <a:p>
          <a:endParaRPr lang="en-US" sz="900"/>
        </a:p>
      </dgm:t>
    </dgm:pt>
    <dgm:pt modelId="{C6CCA7C8-D0D7-431C-AFAD-626AA4DD4203}">
      <dgm:prSet custT="1"/>
      <dgm:spPr/>
      <dgm:t>
        <a:bodyPr anchor="b"/>
        <a:lstStyle/>
        <a:p>
          <a:pPr>
            <a:spcAft>
              <a:spcPct val="35000"/>
            </a:spcAft>
          </a:pPr>
          <a:r>
            <a:rPr lang="en-US" sz="1050" b="0" u="sng">
              <a:latin typeface="+mn-lt"/>
              <a:cs typeface="Times New Roman" pitchFamily="18" charset="0"/>
            </a:rPr>
            <a:t>3</a:t>
          </a:r>
          <a:r>
            <a:rPr lang="en-US" sz="1050" b="0">
              <a:latin typeface="+mn-lt"/>
              <a:cs typeface="Times New Roman" pitchFamily="18" charset="0"/>
            </a:rPr>
            <a:t>:</a:t>
          </a:r>
          <a:r>
            <a:rPr lang="en-US" sz="900" b="0">
              <a:latin typeface="+mn-lt"/>
              <a:cs typeface="Times New Roman" pitchFamily="18" charset="0"/>
            </a:rPr>
            <a:t> </a:t>
          </a:r>
        </a:p>
        <a:p>
          <a:pPr>
            <a:spcAft>
              <a:spcPts val="0"/>
            </a:spcAft>
          </a:pPr>
          <a:r>
            <a:rPr lang="en-US" sz="900" b="0">
              <a:latin typeface="+mn-lt"/>
              <a:cs typeface="Times New Roman" pitchFamily="18" charset="0"/>
            </a:rPr>
            <a:t>Couple bonds over </a:t>
          </a:r>
        </a:p>
        <a:p>
          <a:pPr>
            <a:spcAft>
              <a:spcPts val="0"/>
            </a:spcAft>
          </a:pPr>
          <a:r>
            <a:rPr lang="en-US" sz="900" b="0">
              <a:latin typeface="+mn-lt"/>
              <a:cs typeface="Times New Roman" pitchFamily="18" charset="0"/>
            </a:rPr>
            <a:t>images of life alone, love, memories &amp; dreams  / position themselves against others who “don’t understand them”</a:t>
          </a:r>
        </a:p>
        <a:p>
          <a:pPr>
            <a:spcAft>
              <a:spcPts val="0"/>
            </a:spcAft>
          </a:pPr>
          <a:r>
            <a:rPr lang="en-US" sz="900" b="0">
              <a:latin typeface="+mn-lt"/>
              <a:cs typeface="Times New Roman" pitchFamily="18" charset="0"/>
            </a:rPr>
            <a:t> </a:t>
          </a:r>
        </a:p>
        <a:p>
          <a:pPr>
            <a:spcAft>
              <a:spcPts val="0"/>
            </a:spcAft>
          </a:pPr>
          <a:r>
            <a:rPr lang="en-US" sz="900" b="0" u="sng">
              <a:latin typeface="+mn-lt"/>
              <a:cs typeface="Times New Roman" pitchFamily="18" charset="0"/>
            </a:rPr>
            <a:t>E</a:t>
          </a:r>
          <a:r>
            <a:rPr lang="en-US" sz="900" b="0">
              <a:latin typeface="+mn-lt"/>
              <a:cs typeface="Times New Roman" pitchFamily="18" charset="0"/>
            </a:rPr>
            <a:t>: Sadness , regret, relief to connect over “common ground”</a:t>
          </a:r>
          <a:endParaRPr lang="en-US" sz="900" b="0" dirty="0">
            <a:latin typeface="+mn-lt"/>
            <a:cs typeface="Times New Roman" pitchFamily="18" charset="0"/>
          </a:endParaRPr>
        </a:p>
      </dgm:t>
    </dgm:pt>
    <dgm:pt modelId="{88AA59F2-DBEE-4B78-A2DA-3FC0E7B16423}" type="parTrans" cxnId="{E7801152-8D8D-44F3-A847-186A5A9A17E9}">
      <dgm:prSet/>
      <dgm:spPr/>
      <dgm:t>
        <a:bodyPr/>
        <a:lstStyle/>
        <a:p>
          <a:endParaRPr lang="en-US" sz="900"/>
        </a:p>
      </dgm:t>
    </dgm:pt>
    <dgm:pt modelId="{232CD0DA-2372-471D-895E-BB1BE52B64F5}" type="sibTrans" cxnId="{E7801152-8D8D-44F3-A847-186A5A9A17E9}">
      <dgm:prSet/>
      <dgm:spPr/>
      <dgm:t>
        <a:bodyPr/>
        <a:lstStyle/>
        <a:p>
          <a:endParaRPr lang="en-US" sz="900"/>
        </a:p>
      </dgm:t>
    </dgm:pt>
    <dgm:pt modelId="{9D1313D0-EECE-4C48-BB9E-BFC73F3F4306}">
      <dgm:prSet phldrT="[Text]" custT="1"/>
      <dgm:spPr/>
      <dgm:t>
        <a:bodyPr anchor="b"/>
        <a:lstStyle/>
        <a:p>
          <a:pPr>
            <a:lnSpc>
              <a:spcPct val="100000"/>
            </a:lnSpc>
            <a:spcAft>
              <a:spcPts val="0"/>
            </a:spcAft>
          </a:pPr>
          <a:r>
            <a:rPr lang="en-US" sz="1000" b="1" u="none" dirty="0">
              <a:latin typeface="+mn-lt"/>
              <a:cs typeface="Times New Roman" pitchFamily="18" charset="0"/>
            </a:rPr>
            <a:t>          </a:t>
          </a: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r>
            <a:rPr lang="en-US" sz="1000" b="1" u="none" dirty="0">
              <a:latin typeface="+mn-lt"/>
              <a:cs typeface="Times New Roman" pitchFamily="18" charset="0"/>
            </a:rPr>
            <a:t>               </a:t>
          </a:r>
          <a:r>
            <a:rPr lang="en-US" sz="1000" b="1" u="sng" dirty="0">
              <a:latin typeface="+mn-lt"/>
              <a:cs typeface="Times New Roman" pitchFamily="18" charset="0"/>
            </a:rPr>
            <a:t>5</a:t>
          </a:r>
          <a:r>
            <a:rPr lang="en-US" sz="1000" b="1" dirty="0">
              <a:latin typeface="+mn-lt"/>
              <a:cs typeface="Times New Roman" pitchFamily="18" charset="0"/>
            </a:rPr>
            <a:t>:</a:t>
          </a:r>
        </a:p>
        <a:p>
          <a:pPr>
            <a:lnSpc>
              <a:spcPct val="100000"/>
            </a:lnSpc>
            <a:spcAft>
              <a:spcPts val="0"/>
            </a:spcAft>
          </a:pPr>
          <a:r>
            <a:rPr lang="en-US" sz="900" b="0" dirty="0">
              <a:latin typeface="+mn-lt"/>
              <a:cs typeface="Times New Roman" pitchFamily="18" charset="0"/>
            </a:rPr>
            <a:t>         Construct recantation plan by redefining the abuse to protect P., blaming the State, &amp; giving each other instructions / </a:t>
          </a:r>
        </a:p>
        <a:p>
          <a:pPr>
            <a:lnSpc>
              <a:spcPct val="100000"/>
            </a:lnSpc>
            <a:spcAft>
              <a:spcPts val="0"/>
            </a:spcAft>
          </a:pPr>
          <a:r>
            <a:rPr lang="en-US" sz="900" b="0" dirty="0">
              <a:latin typeface="+mn-lt"/>
              <a:cs typeface="Times New Roman" pitchFamily="18" charset="0"/>
            </a:rPr>
            <a:t>Couple’s agency is “up”</a:t>
          </a:r>
        </a:p>
        <a:p>
          <a:pPr>
            <a:lnSpc>
              <a:spcPct val="100000"/>
            </a:lnSpc>
            <a:spcAft>
              <a:spcPts val="0"/>
            </a:spcAft>
          </a:pPr>
          <a:r>
            <a:rPr lang="en-US" sz="900" b="0" dirty="0">
              <a:latin typeface="+mn-lt"/>
              <a:cs typeface="Times New Roman" pitchFamily="18" charset="0"/>
            </a:rPr>
            <a:t>  </a:t>
          </a:r>
          <a:r>
            <a:rPr lang="en-US" sz="900" b="0" u="none" dirty="0">
              <a:latin typeface="+mj-lt"/>
              <a:cs typeface="Times New Roman" pitchFamily="18" charset="0"/>
            </a:rPr>
            <a:t> </a:t>
          </a:r>
          <a:endParaRPr lang="en-US" sz="900" b="0" dirty="0">
            <a:latin typeface="+mn-lt"/>
            <a:cs typeface="Times New Roman" pitchFamily="18" charset="0"/>
          </a:endParaRPr>
        </a:p>
        <a:p>
          <a:pPr>
            <a:lnSpc>
              <a:spcPct val="100000"/>
            </a:lnSpc>
            <a:spcAft>
              <a:spcPts val="0"/>
            </a:spcAft>
          </a:pPr>
          <a:r>
            <a:rPr lang="en-US" sz="900" b="0" u="sng" dirty="0">
              <a:latin typeface="+mn-lt"/>
              <a:cs typeface="Times New Roman" pitchFamily="18" charset="0"/>
            </a:rPr>
            <a:t>E</a:t>
          </a:r>
          <a:r>
            <a:rPr lang="en-US" sz="900" b="0" dirty="0">
              <a:latin typeface="+mn-lt"/>
              <a:cs typeface="Times New Roman" pitchFamily="18" charset="0"/>
            </a:rPr>
            <a:t>: Relief , excitement, hope</a:t>
          </a:r>
        </a:p>
      </dgm:t>
    </dgm:pt>
    <dgm:pt modelId="{639D24F0-FEE1-4EB8-9950-4EB45467DB05}" type="sibTrans" cxnId="{33863593-53A8-47D0-A119-77301A8811DE}">
      <dgm:prSet/>
      <dgm:spPr/>
      <dgm:t>
        <a:bodyPr/>
        <a:lstStyle/>
        <a:p>
          <a:endParaRPr lang="en-US" sz="900"/>
        </a:p>
      </dgm:t>
    </dgm:pt>
    <dgm:pt modelId="{5485A7AA-B305-4938-AA8E-3FEA3363ABAC}" type="parTrans" cxnId="{33863593-53A8-47D0-A119-77301A8811DE}">
      <dgm:prSet/>
      <dgm:spPr/>
      <dgm:t>
        <a:bodyPr/>
        <a:lstStyle/>
        <a:p>
          <a:endParaRPr lang="en-US" sz="900"/>
        </a:p>
      </dgm:t>
    </dgm:pt>
    <dgm:pt modelId="{D6959EE0-D5AF-494A-9741-F9A78E0FE3A5}" type="pres">
      <dgm:prSet presAssocID="{3EF88836-E02A-4072-9697-239DCA373305}" presName="compositeShape" presStyleCnt="0">
        <dgm:presLayoutVars>
          <dgm:chMax val="7"/>
          <dgm:dir/>
          <dgm:resizeHandles val="exact"/>
        </dgm:presLayoutVars>
      </dgm:prSet>
      <dgm:spPr/>
    </dgm:pt>
    <dgm:pt modelId="{602DFA55-7087-4771-9F22-8DCC233E259D}" type="pres">
      <dgm:prSet presAssocID="{3EF88836-E02A-4072-9697-239DCA373305}" presName="wedge1" presStyleLbl="node1" presStyleIdx="0" presStyleCnt="5"/>
      <dgm:spPr/>
    </dgm:pt>
    <dgm:pt modelId="{1069305B-3A3B-40AE-B757-EEA52A3ED389}" type="pres">
      <dgm:prSet presAssocID="{3EF88836-E02A-4072-9697-239DCA373305}" presName="dummy1a" presStyleCnt="0"/>
      <dgm:spPr/>
    </dgm:pt>
    <dgm:pt modelId="{457D6F03-3085-4FD4-9163-5DE12B703553}" type="pres">
      <dgm:prSet presAssocID="{3EF88836-E02A-4072-9697-239DCA373305}" presName="dummy1b" presStyleCnt="0"/>
      <dgm:spPr/>
    </dgm:pt>
    <dgm:pt modelId="{115CF041-AB1B-41CB-9F62-22A235CDB5B2}" type="pres">
      <dgm:prSet presAssocID="{3EF88836-E02A-4072-9697-239DCA373305}" presName="wedge1Tx" presStyleLbl="node1" presStyleIdx="0" presStyleCnt="5">
        <dgm:presLayoutVars>
          <dgm:chMax val="0"/>
          <dgm:chPref val="0"/>
          <dgm:bulletEnabled val="1"/>
        </dgm:presLayoutVars>
      </dgm:prSet>
      <dgm:spPr/>
    </dgm:pt>
    <dgm:pt modelId="{F2C23433-A891-4D92-B09B-016979ED313D}" type="pres">
      <dgm:prSet presAssocID="{3EF88836-E02A-4072-9697-239DCA373305}" presName="wedge2" presStyleLbl="node1" presStyleIdx="1" presStyleCnt="5"/>
      <dgm:spPr/>
    </dgm:pt>
    <dgm:pt modelId="{DBED8D87-D73E-4C4B-9AF2-81859255000B}" type="pres">
      <dgm:prSet presAssocID="{3EF88836-E02A-4072-9697-239DCA373305}" presName="dummy2a" presStyleCnt="0"/>
      <dgm:spPr/>
    </dgm:pt>
    <dgm:pt modelId="{F7AD632C-4B2F-4A99-8247-2F38B0105DC5}" type="pres">
      <dgm:prSet presAssocID="{3EF88836-E02A-4072-9697-239DCA373305}" presName="dummy2b" presStyleCnt="0"/>
      <dgm:spPr/>
    </dgm:pt>
    <dgm:pt modelId="{F7B75F83-F916-485B-AF44-43FA25802C11}" type="pres">
      <dgm:prSet presAssocID="{3EF88836-E02A-4072-9697-239DCA373305}" presName="wedge2Tx" presStyleLbl="node1" presStyleIdx="1" presStyleCnt="5">
        <dgm:presLayoutVars>
          <dgm:chMax val="0"/>
          <dgm:chPref val="0"/>
          <dgm:bulletEnabled val="1"/>
        </dgm:presLayoutVars>
      </dgm:prSet>
      <dgm:spPr/>
    </dgm:pt>
    <dgm:pt modelId="{1DCD7A39-46A4-4750-B0DD-CB571B31A41E}" type="pres">
      <dgm:prSet presAssocID="{3EF88836-E02A-4072-9697-239DCA373305}" presName="wedge3" presStyleLbl="node1" presStyleIdx="2" presStyleCnt="5"/>
      <dgm:spPr/>
    </dgm:pt>
    <dgm:pt modelId="{949EE66F-1C89-4C22-92C7-D0995672FC24}" type="pres">
      <dgm:prSet presAssocID="{3EF88836-E02A-4072-9697-239DCA373305}" presName="dummy3a" presStyleCnt="0"/>
      <dgm:spPr/>
    </dgm:pt>
    <dgm:pt modelId="{1CBF1CC6-2A37-47D7-9930-0D6515926632}" type="pres">
      <dgm:prSet presAssocID="{3EF88836-E02A-4072-9697-239DCA373305}" presName="dummy3b" presStyleCnt="0"/>
      <dgm:spPr/>
    </dgm:pt>
    <dgm:pt modelId="{5C9C62C5-6FDC-4C94-9D84-A06CAFC805CC}" type="pres">
      <dgm:prSet presAssocID="{3EF88836-E02A-4072-9697-239DCA373305}" presName="wedge3Tx" presStyleLbl="node1" presStyleIdx="2" presStyleCnt="5">
        <dgm:presLayoutVars>
          <dgm:chMax val="0"/>
          <dgm:chPref val="0"/>
          <dgm:bulletEnabled val="1"/>
        </dgm:presLayoutVars>
      </dgm:prSet>
      <dgm:spPr/>
    </dgm:pt>
    <dgm:pt modelId="{7AAD12A5-F4C6-45E5-A521-368B41EF4F23}" type="pres">
      <dgm:prSet presAssocID="{3EF88836-E02A-4072-9697-239DCA373305}" presName="wedge4" presStyleLbl="node1" presStyleIdx="3" presStyleCnt="5"/>
      <dgm:spPr/>
    </dgm:pt>
    <dgm:pt modelId="{096A607C-7309-4A8F-BCD6-7A92D0A7AAE6}" type="pres">
      <dgm:prSet presAssocID="{3EF88836-E02A-4072-9697-239DCA373305}" presName="dummy4a" presStyleCnt="0"/>
      <dgm:spPr/>
    </dgm:pt>
    <dgm:pt modelId="{4B5CA43C-B173-4DFE-BCB7-670095884472}" type="pres">
      <dgm:prSet presAssocID="{3EF88836-E02A-4072-9697-239DCA373305}" presName="dummy4b" presStyleCnt="0"/>
      <dgm:spPr/>
    </dgm:pt>
    <dgm:pt modelId="{9C6F8B59-0BD6-4896-8F17-F635ACDA62DB}" type="pres">
      <dgm:prSet presAssocID="{3EF88836-E02A-4072-9697-239DCA373305}" presName="wedge4Tx" presStyleLbl="node1" presStyleIdx="3" presStyleCnt="5">
        <dgm:presLayoutVars>
          <dgm:chMax val="0"/>
          <dgm:chPref val="0"/>
          <dgm:bulletEnabled val="1"/>
        </dgm:presLayoutVars>
      </dgm:prSet>
      <dgm:spPr/>
    </dgm:pt>
    <dgm:pt modelId="{E0EBF84C-EDBD-4E6B-9D75-52A833F902CC}" type="pres">
      <dgm:prSet presAssocID="{3EF88836-E02A-4072-9697-239DCA373305}" presName="wedge5" presStyleLbl="node1" presStyleIdx="4" presStyleCnt="5" custLinFactNeighborX="206" custLinFactNeighborY="780"/>
      <dgm:spPr/>
    </dgm:pt>
    <dgm:pt modelId="{A1C7708E-765B-4043-A2EC-54AB193CBD0B}" type="pres">
      <dgm:prSet presAssocID="{3EF88836-E02A-4072-9697-239DCA373305}" presName="dummy5a" presStyleCnt="0"/>
      <dgm:spPr/>
    </dgm:pt>
    <dgm:pt modelId="{A474B977-E74B-4FC9-ADF5-175A7B43FE3B}" type="pres">
      <dgm:prSet presAssocID="{3EF88836-E02A-4072-9697-239DCA373305}" presName="dummy5b" presStyleCnt="0"/>
      <dgm:spPr/>
    </dgm:pt>
    <dgm:pt modelId="{33AEE872-D132-4AB9-9647-FF2AA6EF442B}" type="pres">
      <dgm:prSet presAssocID="{3EF88836-E02A-4072-9697-239DCA373305}" presName="wedge5Tx" presStyleLbl="node1" presStyleIdx="4" presStyleCnt="5">
        <dgm:presLayoutVars>
          <dgm:chMax val="0"/>
          <dgm:chPref val="0"/>
          <dgm:bulletEnabled val="1"/>
        </dgm:presLayoutVars>
      </dgm:prSet>
      <dgm:spPr/>
    </dgm:pt>
    <dgm:pt modelId="{1B97CEAD-41D4-4118-9396-1AC2A049E7B7}" type="pres">
      <dgm:prSet presAssocID="{F87E886E-F020-427B-9473-EC9C71A24CEF}" presName="arrowWedge1" presStyleLbl="fgSibTrans2D1" presStyleIdx="0" presStyleCnt="5" custScaleX="103441" custScaleY="99416" custLinFactNeighborX="92" custLinFactNeighborY="-1341"/>
      <dgm:spPr/>
    </dgm:pt>
    <dgm:pt modelId="{23AF5D70-E52E-4777-BC60-54D89009A4E4}" type="pres">
      <dgm:prSet presAssocID="{CEBCBF7F-7139-4637-B154-29C1EA9D1560}" presName="arrowWedge2" presStyleLbl="fgSibTrans2D1" presStyleIdx="1" presStyleCnt="5" custScaleX="101895" custLinFactNeighborX="-162" custLinFactNeighborY="1747"/>
      <dgm:spPr/>
    </dgm:pt>
    <dgm:pt modelId="{577D5FFA-2521-45D5-A015-6023220B120F}" type="pres">
      <dgm:prSet presAssocID="{232CD0DA-2372-471D-895E-BB1BE52B64F5}" presName="arrowWedge3" presStyleLbl="fgSibTrans2D1" presStyleIdx="2" presStyleCnt="5" custLinFactNeighborX="1057" custLinFactNeighborY="1817"/>
      <dgm:spPr/>
    </dgm:pt>
    <dgm:pt modelId="{47F27874-4A4E-432E-A5BB-F6471DC87E42}" type="pres">
      <dgm:prSet presAssocID="{DA27AC48-2C1B-4D8D-A112-DF61777845D5}" presName="arrowWedge4" presStyleLbl="fgSibTrans2D1" presStyleIdx="3" presStyleCnt="5" custLinFactNeighborX="-947" custLinFactNeighborY="602"/>
      <dgm:spPr/>
    </dgm:pt>
    <dgm:pt modelId="{B9FA90EF-6EF5-4EBF-964F-5743E68FDF63}" type="pres">
      <dgm:prSet presAssocID="{639D24F0-FEE1-4EB8-9950-4EB45467DB05}" presName="arrowWedge5" presStyleLbl="fgSibTrans2D1" presStyleIdx="4" presStyleCnt="5" custScaleX="100378" custScaleY="99416" custLinFactNeighborX="-1899" custLinFactNeighborY="-1654"/>
      <dgm:spPr/>
    </dgm:pt>
  </dgm:ptLst>
  <dgm:cxnLst>
    <dgm:cxn modelId="{AEC67714-8CCD-48F0-83BC-3A4FEA6D5413}" srcId="{3EF88836-E02A-4072-9697-239DCA373305}" destId="{AC7AB623-356F-4265-ADB8-A3C46756855A}" srcOrd="0" destOrd="0" parTransId="{25BA0743-F291-4E97-B5E5-D220CC8EE620}" sibTransId="{F87E886E-F020-427B-9473-EC9C71A24CEF}"/>
    <dgm:cxn modelId="{B1BE8916-DA7E-473E-8F5A-A4304D98B2B9}" srcId="{3EF88836-E02A-4072-9697-239DCA373305}" destId="{606F195B-AE9E-4751-A903-F03A30D424DF}" srcOrd="3" destOrd="0" parTransId="{06130EBF-23EE-4013-BA31-01F770248B81}" sibTransId="{DA27AC48-2C1B-4D8D-A112-DF61777845D5}"/>
    <dgm:cxn modelId="{8918C517-CFCB-4F09-BE6A-38869AAFA91F}" type="presOf" srcId="{9D1313D0-EECE-4C48-BB9E-BFC73F3F4306}" destId="{33AEE872-D132-4AB9-9647-FF2AA6EF442B}" srcOrd="1" destOrd="0" presId="urn:microsoft.com/office/officeart/2005/8/layout/cycle8"/>
    <dgm:cxn modelId="{DC3ECE26-610D-40A9-AB40-2D54468EA5FD}" type="presOf" srcId="{AC7AB623-356F-4265-ADB8-A3C46756855A}" destId="{115CF041-AB1B-41CB-9F62-22A235CDB5B2}" srcOrd="1" destOrd="0" presId="urn:microsoft.com/office/officeart/2005/8/layout/cycle8"/>
    <dgm:cxn modelId="{B110B05C-8897-4720-9181-3E10C2BB6712}" type="presOf" srcId="{C6CCA7C8-D0D7-431C-AFAD-626AA4DD4203}" destId="{5C9C62C5-6FDC-4C94-9D84-A06CAFC805CC}" srcOrd="1" destOrd="0" presId="urn:microsoft.com/office/officeart/2005/8/layout/cycle8"/>
    <dgm:cxn modelId="{E7801152-8D8D-44F3-A847-186A5A9A17E9}" srcId="{3EF88836-E02A-4072-9697-239DCA373305}" destId="{C6CCA7C8-D0D7-431C-AFAD-626AA4DD4203}" srcOrd="2" destOrd="0" parTransId="{88AA59F2-DBEE-4B78-A2DA-3FC0E7B16423}" sibTransId="{232CD0DA-2372-471D-895E-BB1BE52B64F5}"/>
    <dgm:cxn modelId="{15111A90-57D0-439A-A08F-FC4A719C174C}" type="presOf" srcId="{ADC22899-289E-4564-9FD8-C321FFCF1E91}" destId="{F7B75F83-F916-485B-AF44-43FA25802C11}" srcOrd="1" destOrd="0" presId="urn:microsoft.com/office/officeart/2005/8/layout/cycle8"/>
    <dgm:cxn modelId="{33863593-53A8-47D0-A119-77301A8811DE}" srcId="{3EF88836-E02A-4072-9697-239DCA373305}" destId="{9D1313D0-EECE-4C48-BB9E-BFC73F3F4306}" srcOrd="4" destOrd="0" parTransId="{5485A7AA-B305-4938-AA8E-3FEA3363ABAC}" sibTransId="{639D24F0-FEE1-4EB8-9950-4EB45467DB05}"/>
    <dgm:cxn modelId="{088DA8A6-F592-41A1-9C7E-56BE791257AD}" type="presOf" srcId="{AC7AB623-356F-4265-ADB8-A3C46756855A}" destId="{602DFA55-7087-4771-9F22-8DCC233E259D}" srcOrd="0" destOrd="0" presId="urn:microsoft.com/office/officeart/2005/8/layout/cycle8"/>
    <dgm:cxn modelId="{734798B0-6399-4CAC-99AB-2E267C1130D8}" type="presOf" srcId="{9D1313D0-EECE-4C48-BB9E-BFC73F3F4306}" destId="{E0EBF84C-EDBD-4E6B-9D75-52A833F902CC}" srcOrd="0" destOrd="0" presId="urn:microsoft.com/office/officeart/2005/8/layout/cycle8"/>
    <dgm:cxn modelId="{FC17F8B2-C0CA-4AE6-9849-06DE768AEBDC}" srcId="{3EF88836-E02A-4072-9697-239DCA373305}" destId="{ADC22899-289E-4564-9FD8-C321FFCF1E91}" srcOrd="1" destOrd="0" parTransId="{2237E320-086B-458E-AF2F-2B8E8F59DC89}" sibTransId="{CEBCBF7F-7139-4637-B154-29C1EA9D1560}"/>
    <dgm:cxn modelId="{7A6E81B7-43CA-4211-A57F-57EB207EF4A0}" type="presOf" srcId="{ADC22899-289E-4564-9FD8-C321FFCF1E91}" destId="{F2C23433-A891-4D92-B09B-016979ED313D}" srcOrd="0" destOrd="0" presId="urn:microsoft.com/office/officeart/2005/8/layout/cycle8"/>
    <dgm:cxn modelId="{6955C0C6-958B-4B97-9441-590F4D201344}" type="presOf" srcId="{606F195B-AE9E-4751-A903-F03A30D424DF}" destId="{7AAD12A5-F4C6-45E5-A521-368B41EF4F23}" srcOrd="0" destOrd="0" presId="urn:microsoft.com/office/officeart/2005/8/layout/cycle8"/>
    <dgm:cxn modelId="{C2A38AD8-7310-44B7-A99A-381B8DD70E91}" type="presOf" srcId="{C6CCA7C8-D0D7-431C-AFAD-626AA4DD4203}" destId="{1DCD7A39-46A4-4750-B0DD-CB571B31A41E}" srcOrd="0" destOrd="0" presId="urn:microsoft.com/office/officeart/2005/8/layout/cycle8"/>
    <dgm:cxn modelId="{48A723DA-7828-45AA-838E-9F0DF925F027}" type="presOf" srcId="{3EF88836-E02A-4072-9697-239DCA373305}" destId="{D6959EE0-D5AF-494A-9741-F9A78E0FE3A5}" srcOrd="0" destOrd="0" presId="urn:microsoft.com/office/officeart/2005/8/layout/cycle8"/>
    <dgm:cxn modelId="{D9EE08E2-4C8F-4640-B21F-59E5DDCF39CC}" type="presOf" srcId="{606F195B-AE9E-4751-A903-F03A30D424DF}" destId="{9C6F8B59-0BD6-4896-8F17-F635ACDA62DB}" srcOrd="1" destOrd="0" presId="urn:microsoft.com/office/officeart/2005/8/layout/cycle8"/>
    <dgm:cxn modelId="{AC607A05-068F-41DE-AF9E-10EC508C41D8}" type="presParOf" srcId="{D6959EE0-D5AF-494A-9741-F9A78E0FE3A5}" destId="{602DFA55-7087-4771-9F22-8DCC233E259D}" srcOrd="0" destOrd="0" presId="urn:microsoft.com/office/officeart/2005/8/layout/cycle8"/>
    <dgm:cxn modelId="{1447579B-DD82-4520-83AD-4D3C6E76FD80}" type="presParOf" srcId="{D6959EE0-D5AF-494A-9741-F9A78E0FE3A5}" destId="{1069305B-3A3B-40AE-B757-EEA52A3ED389}" srcOrd="1" destOrd="0" presId="urn:microsoft.com/office/officeart/2005/8/layout/cycle8"/>
    <dgm:cxn modelId="{7306AB5E-5AF8-4358-AE6C-BE161D6C4041}" type="presParOf" srcId="{D6959EE0-D5AF-494A-9741-F9A78E0FE3A5}" destId="{457D6F03-3085-4FD4-9163-5DE12B703553}" srcOrd="2" destOrd="0" presId="urn:microsoft.com/office/officeart/2005/8/layout/cycle8"/>
    <dgm:cxn modelId="{FBC0E687-85A5-42A9-880B-E801D78E8300}" type="presParOf" srcId="{D6959EE0-D5AF-494A-9741-F9A78E0FE3A5}" destId="{115CF041-AB1B-41CB-9F62-22A235CDB5B2}" srcOrd="3" destOrd="0" presId="urn:microsoft.com/office/officeart/2005/8/layout/cycle8"/>
    <dgm:cxn modelId="{F3FBAD5B-F4B4-4DD1-8A6D-BD7DDF2F0A65}" type="presParOf" srcId="{D6959EE0-D5AF-494A-9741-F9A78E0FE3A5}" destId="{F2C23433-A891-4D92-B09B-016979ED313D}" srcOrd="4" destOrd="0" presId="urn:microsoft.com/office/officeart/2005/8/layout/cycle8"/>
    <dgm:cxn modelId="{4D83A1CE-04C3-490F-A71D-ED3F53E693E8}" type="presParOf" srcId="{D6959EE0-D5AF-494A-9741-F9A78E0FE3A5}" destId="{DBED8D87-D73E-4C4B-9AF2-81859255000B}" srcOrd="5" destOrd="0" presId="urn:microsoft.com/office/officeart/2005/8/layout/cycle8"/>
    <dgm:cxn modelId="{4E594304-A8EE-46FF-BCB7-3FCC1DDE1520}" type="presParOf" srcId="{D6959EE0-D5AF-494A-9741-F9A78E0FE3A5}" destId="{F7AD632C-4B2F-4A99-8247-2F38B0105DC5}" srcOrd="6" destOrd="0" presId="urn:microsoft.com/office/officeart/2005/8/layout/cycle8"/>
    <dgm:cxn modelId="{8C38BA5D-B138-43DC-93AB-52A0279D6F2E}" type="presParOf" srcId="{D6959EE0-D5AF-494A-9741-F9A78E0FE3A5}" destId="{F7B75F83-F916-485B-AF44-43FA25802C11}" srcOrd="7" destOrd="0" presId="urn:microsoft.com/office/officeart/2005/8/layout/cycle8"/>
    <dgm:cxn modelId="{21A45BFB-2694-47FC-A9B1-E704F77A3469}" type="presParOf" srcId="{D6959EE0-D5AF-494A-9741-F9A78E0FE3A5}" destId="{1DCD7A39-46A4-4750-B0DD-CB571B31A41E}" srcOrd="8" destOrd="0" presId="urn:microsoft.com/office/officeart/2005/8/layout/cycle8"/>
    <dgm:cxn modelId="{CFCFA097-E350-41EE-A477-78CD1C0DE71C}" type="presParOf" srcId="{D6959EE0-D5AF-494A-9741-F9A78E0FE3A5}" destId="{949EE66F-1C89-4C22-92C7-D0995672FC24}" srcOrd="9" destOrd="0" presId="urn:microsoft.com/office/officeart/2005/8/layout/cycle8"/>
    <dgm:cxn modelId="{354BB3E2-1D1A-4972-8739-333ECEAA75C8}" type="presParOf" srcId="{D6959EE0-D5AF-494A-9741-F9A78E0FE3A5}" destId="{1CBF1CC6-2A37-47D7-9930-0D6515926632}" srcOrd="10" destOrd="0" presId="urn:microsoft.com/office/officeart/2005/8/layout/cycle8"/>
    <dgm:cxn modelId="{66A76A3E-9AEF-4F6E-94F6-2DE6E0871672}" type="presParOf" srcId="{D6959EE0-D5AF-494A-9741-F9A78E0FE3A5}" destId="{5C9C62C5-6FDC-4C94-9D84-A06CAFC805CC}" srcOrd="11" destOrd="0" presId="urn:microsoft.com/office/officeart/2005/8/layout/cycle8"/>
    <dgm:cxn modelId="{7A22DDED-6D70-4EDA-933C-D9856A83B1A6}" type="presParOf" srcId="{D6959EE0-D5AF-494A-9741-F9A78E0FE3A5}" destId="{7AAD12A5-F4C6-45E5-A521-368B41EF4F23}" srcOrd="12" destOrd="0" presId="urn:microsoft.com/office/officeart/2005/8/layout/cycle8"/>
    <dgm:cxn modelId="{3DA0F4C2-41B9-40A1-9B60-04FF887E794F}" type="presParOf" srcId="{D6959EE0-D5AF-494A-9741-F9A78E0FE3A5}" destId="{096A607C-7309-4A8F-BCD6-7A92D0A7AAE6}" srcOrd="13" destOrd="0" presId="urn:microsoft.com/office/officeart/2005/8/layout/cycle8"/>
    <dgm:cxn modelId="{F44079EF-6069-462F-9AED-FFC82E53F7B8}" type="presParOf" srcId="{D6959EE0-D5AF-494A-9741-F9A78E0FE3A5}" destId="{4B5CA43C-B173-4DFE-BCB7-670095884472}" srcOrd="14" destOrd="0" presId="urn:microsoft.com/office/officeart/2005/8/layout/cycle8"/>
    <dgm:cxn modelId="{C6E14EEE-BD1F-402D-9F01-629F30CACA31}" type="presParOf" srcId="{D6959EE0-D5AF-494A-9741-F9A78E0FE3A5}" destId="{9C6F8B59-0BD6-4896-8F17-F635ACDA62DB}" srcOrd="15" destOrd="0" presId="urn:microsoft.com/office/officeart/2005/8/layout/cycle8"/>
    <dgm:cxn modelId="{97A1564E-B368-4C42-B6B8-74ECE0A11E73}" type="presParOf" srcId="{D6959EE0-D5AF-494A-9741-F9A78E0FE3A5}" destId="{E0EBF84C-EDBD-4E6B-9D75-52A833F902CC}" srcOrd="16" destOrd="0" presId="urn:microsoft.com/office/officeart/2005/8/layout/cycle8"/>
    <dgm:cxn modelId="{845684B7-9560-4797-9F5B-993155E28677}" type="presParOf" srcId="{D6959EE0-D5AF-494A-9741-F9A78E0FE3A5}" destId="{A1C7708E-765B-4043-A2EC-54AB193CBD0B}" srcOrd="17" destOrd="0" presId="urn:microsoft.com/office/officeart/2005/8/layout/cycle8"/>
    <dgm:cxn modelId="{E7F7856B-AA5C-48FB-9496-8F87E2C425A3}" type="presParOf" srcId="{D6959EE0-D5AF-494A-9741-F9A78E0FE3A5}" destId="{A474B977-E74B-4FC9-ADF5-175A7B43FE3B}" srcOrd="18" destOrd="0" presId="urn:microsoft.com/office/officeart/2005/8/layout/cycle8"/>
    <dgm:cxn modelId="{C81D5F2B-65C0-4CD2-B91A-F1DC29E437F4}" type="presParOf" srcId="{D6959EE0-D5AF-494A-9741-F9A78E0FE3A5}" destId="{33AEE872-D132-4AB9-9647-FF2AA6EF442B}" srcOrd="19" destOrd="0" presId="urn:microsoft.com/office/officeart/2005/8/layout/cycle8"/>
    <dgm:cxn modelId="{F126178A-0CCC-45AF-AAB8-69171794ED2B}" type="presParOf" srcId="{D6959EE0-D5AF-494A-9741-F9A78E0FE3A5}" destId="{1B97CEAD-41D4-4118-9396-1AC2A049E7B7}" srcOrd="20" destOrd="0" presId="urn:microsoft.com/office/officeart/2005/8/layout/cycle8"/>
    <dgm:cxn modelId="{4479F7C5-397C-43C7-AE84-37A4BC6F1410}" type="presParOf" srcId="{D6959EE0-D5AF-494A-9741-F9A78E0FE3A5}" destId="{23AF5D70-E52E-4777-BC60-54D89009A4E4}" srcOrd="21" destOrd="0" presId="urn:microsoft.com/office/officeart/2005/8/layout/cycle8"/>
    <dgm:cxn modelId="{25A3190B-B631-4881-88F9-A85FC0957BB3}" type="presParOf" srcId="{D6959EE0-D5AF-494A-9741-F9A78E0FE3A5}" destId="{577D5FFA-2521-45D5-A015-6023220B120F}" srcOrd="22" destOrd="0" presId="urn:microsoft.com/office/officeart/2005/8/layout/cycle8"/>
    <dgm:cxn modelId="{C3312197-7A3D-4518-89F1-3FF88ECD505F}" type="presParOf" srcId="{D6959EE0-D5AF-494A-9741-F9A78E0FE3A5}" destId="{47F27874-4A4E-432E-A5BB-F6471DC87E42}" srcOrd="23" destOrd="0" presId="urn:microsoft.com/office/officeart/2005/8/layout/cycle8"/>
    <dgm:cxn modelId="{0B83487B-98F4-42EB-A707-BF652ABAB151}" type="presParOf" srcId="{D6959EE0-D5AF-494A-9741-F9A78E0FE3A5}" destId="{B9FA90EF-6EF5-4EBF-964F-5743E68FDF63}"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F88836-E02A-4072-9697-239DCA373305}" type="doc">
      <dgm:prSet loTypeId="urn:microsoft.com/office/officeart/2005/8/layout/cycle8" loCatId="cycle" qsTypeId="urn:microsoft.com/office/officeart/2005/8/quickstyle/simple2" qsCatId="simple" csTypeId="urn:microsoft.com/office/officeart/2005/8/colors/accent5_2" csCatId="accent5" phldr="1"/>
      <dgm:spPr/>
    </dgm:pt>
    <dgm:pt modelId="{AC7AB623-356F-4265-ADB8-A3C46756855A}">
      <dgm:prSet phldrT="[Text]" custT="1"/>
      <dgm:spPr/>
      <dgm:t>
        <a:bodyPr anchor="b"/>
        <a:lstStyle/>
        <a:p>
          <a:pPr>
            <a:spcAft>
              <a:spcPts val="0"/>
            </a:spcAft>
          </a:pPr>
          <a:r>
            <a:rPr lang="en-US" sz="1050" b="0" u="sng">
              <a:latin typeface="+mn-lt"/>
              <a:cs typeface="Times New Roman" pitchFamily="18" charset="0"/>
            </a:rPr>
            <a:t>  </a:t>
          </a:r>
        </a:p>
        <a:p>
          <a:pPr>
            <a:spcAft>
              <a:spcPts val="0"/>
            </a:spcAft>
          </a:pPr>
          <a:r>
            <a:rPr lang="en-US" sz="1050" b="0" u="sng">
              <a:latin typeface="+mn-lt"/>
              <a:cs typeface="Times New Roman" pitchFamily="18" charset="0"/>
            </a:rPr>
            <a:t>1</a:t>
          </a:r>
          <a:endParaRPr lang="en-US" sz="1050" b="0">
            <a:latin typeface="+mn-lt"/>
            <a:cs typeface="Times New Roman" pitchFamily="18" charset="0"/>
          </a:endParaRPr>
        </a:p>
        <a:p>
          <a:pPr>
            <a:spcAft>
              <a:spcPts val="0"/>
            </a:spcAft>
          </a:pPr>
          <a:endParaRPr lang="en-US" sz="1050" b="0">
            <a:latin typeface="+mn-lt"/>
            <a:cs typeface="Times New Roman" pitchFamily="18" charset="0"/>
          </a:endParaRPr>
        </a:p>
        <a:p>
          <a:pPr>
            <a:spcAft>
              <a:spcPts val="0"/>
            </a:spcAft>
          </a:pPr>
          <a:r>
            <a:rPr lang="en-US" sz="900" b="0">
              <a:latin typeface="+mn-lt"/>
              <a:cs typeface="Times New Roman" pitchFamily="18" charset="0"/>
            </a:rPr>
            <a:t>  Couple discusses the abuse event / mutual blame &amp; resistance of each other’s accounts / V’s agency is “up”</a:t>
          </a: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Emotions</a:t>
          </a:r>
          <a:r>
            <a:rPr lang="en-US" sz="900" b="0">
              <a:latin typeface="+mn-lt"/>
              <a:cs typeface="Times New Roman" pitchFamily="18" charset="0"/>
            </a:rPr>
            <a:t>:  </a:t>
          </a:r>
        </a:p>
        <a:p>
          <a:pPr>
            <a:spcAft>
              <a:spcPts val="0"/>
            </a:spcAft>
          </a:pPr>
          <a:r>
            <a:rPr lang="en-US" sz="900" b="0">
              <a:latin typeface="+mn-lt"/>
              <a:cs typeface="Times New Roman" pitchFamily="18" charset="0"/>
            </a:rPr>
            <a:t>Anger, blame, regret</a:t>
          </a:r>
          <a:endParaRPr lang="en-US" sz="900" b="0" dirty="0">
            <a:latin typeface="+mn-lt"/>
            <a:cs typeface="Times New Roman" pitchFamily="18" charset="0"/>
          </a:endParaRPr>
        </a:p>
      </dgm:t>
    </dgm:pt>
    <dgm:pt modelId="{25BA0743-F291-4E97-B5E5-D220CC8EE620}" type="parTrans" cxnId="{AEC67714-8CCD-48F0-83BC-3A4FEA6D5413}">
      <dgm:prSet/>
      <dgm:spPr/>
      <dgm:t>
        <a:bodyPr/>
        <a:lstStyle/>
        <a:p>
          <a:endParaRPr lang="en-US" sz="900"/>
        </a:p>
      </dgm:t>
    </dgm:pt>
    <dgm:pt modelId="{F87E886E-F020-427B-9473-EC9C71A24CEF}" type="sibTrans" cxnId="{AEC67714-8CCD-48F0-83BC-3A4FEA6D5413}">
      <dgm:prSet/>
      <dgm:spPr/>
      <dgm:t>
        <a:bodyPr/>
        <a:lstStyle/>
        <a:p>
          <a:endParaRPr lang="en-US" sz="900"/>
        </a:p>
      </dgm:t>
    </dgm:pt>
    <dgm:pt modelId="{606F195B-AE9E-4751-A903-F03A30D424DF}">
      <dgm:prSet phldrT="[Text]" custT="1"/>
      <dgm:spPr/>
      <dgm:t>
        <a:bodyPr anchor="t"/>
        <a:lstStyle/>
        <a:p>
          <a:pPr>
            <a:spcAft>
              <a:spcPts val="0"/>
            </a:spcAft>
          </a:pPr>
          <a:r>
            <a:rPr lang="en-US" sz="1050" b="0" u="sng">
              <a:latin typeface="+mn-lt"/>
              <a:cs typeface="Times New Roman" pitchFamily="18" charset="0"/>
            </a:rPr>
            <a:t>4</a:t>
          </a:r>
          <a:r>
            <a:rPr lang="en-US" sz="1050" b="0">
              <a:latin typeface="+mn-lt"/>
              <a:cs typeface="Times New Roman" pitchFamily="18" charset="0"/>
            </a:rPr>
            <a:t>: </a:t>
          </a:r>
        </a:p>
        <a:p>
          <a:pPr>
            <a:spcAft>
              <a:spcPts val="0"/>
            </a:spcAft>
          </a:pPr>
          <a:r>
            <a:rPr lang="en-US" sz="900" b="0">
              <a:latin typeface="+mn-lt"/>
              <a:cs typeface="Times New Roman" pitchFamily="18" charset="0"/>
            </a:rPr>
            <a:t>P. asks/instructs V. to recant &amp; she complies / instructions are reinforced by sympathy appeals &amp; minimization</a:t>
          </a:r>
        </a:p>
        <a:p>
          <a:pPr>
            <a:spcAft>
              <a:spcPts val="0"/>
            </a:spcAft>
          </a:pPr>
          <a:endParaRPr lang="en-US" sz="900" b="0">
            <a:latin typeface="+mn-lt"/>
            <a:cs typeface="Times New Roman" pitchFamily="18" charset="0"/>
          </a:endParaRP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a:t>
          </a:r>
          <a:r>
            <a:rPr lang="en-US" sz="900" b="0">
              <a:latin typeface="+mn-lt"/>
              <a:cs typeface="Times New Roman" pitchFamily="18" charset="0"/>
            </a:rPr>
            <a:t>: Relief, anger, </a:t>
          </a:r>
        </a:p>
        <a:p>
          <a:pPr>
            <a:spcAft>
              <a:spcPts val="0"/>
            </a:spcAft>
          </a:pPr>
          <a:r>
            <a:rPr lang="en-US" sz="900" b="0">
              <a:latin typeface="+mn-lt"/>
              <a:cs typeface="Times New Roman" pitchFamily="18" charset="0"/>
            </a:rPr>
            <a:t>sadness </a:t>
          </a:r>
          <a:endParaRPr lang="en-US" sz="900" b="0" dirty="0">
            <a:latin typeface="+mn-lt"/>
            <a:cs typeface="Times New Roman" pitchFamily="18" charset="0"/>
          </a:endParaRPr>
        </a:p>
      </dgm:t>
    </dgm:pt>
    <dgm:pt modelId="{06130EBF-23EE-4013-BA31-01F770248B81}" type="parTrans" cxnId="{B1BE8916-DA7E-473E-8F5A-A4304D98B2B9}">
      <dgm:prSet/>
      <dgm:spPr/>
      <dgm:t>
        <a:bodyPr/>
        <a:lstStyle/>
        <a:p>
          <a:endParaRPr lang="en-US" sz="900"/>
        </a:p>
      </dgm:t>
    </dgm:pt>
    <dgm:pt modelId="{DA27AC48-2C1B-4D8D-A112-DF61777845D5}" type="sibTrans" cxnId="{B1BE8916-DA7E-473E-8F5A-A4304D98B2B9}">
      <dgm:prSet/>
      <dgm:spPr/>
      <dgm:t>
        <a:bodyPr/>
        <a:lstStyle/>
        <a:p>
          <a:endParaRPr lang="en-US" sz="900"/>
        </a:p>
      </dgm:t>
    </dgm:pt>
    <dgm:pt modelId="{ADC22899-289E-4564-9FD8-C321FFCF1E91}">
      <dgm:prSet custT="1"/>
      <dgm:spPr/>
      <dgm:t>
        <a:bodyPr anchor="t"/>
        <a:lstStyle/>
        <a:p>
          <a:pPr>
            <a:lnSpc>
              <a:spcPct val="100000"/>
            </a:lnSpc>
            <a:spcAft>
              <a:spcPts val="0"/>
            </a:spcAft>
          </a:pPr>
          <a:r>
            <a:rPr lang="en-US" sz="1050" b="0" u="sng">
              <a:latin typeface="+mn-lt"/>
              <a:cs typeface="Calibri" pitchFamily="34" charset="0"/>
            </a:rPr>
            <a:t>2</a:t>
          </a:r>
          <a:r>
            <a:rPr lang="en-US" sz="1050" b="0">
              <a:latin typeface="+mn-lt"/>
              <a:cs typeface="Calibri" pitchFamily="34" charset="0"/>
            </a:rPr>
            <a:t>:</a:t>
          </a:r>
          <a:r>
            <a:rPr lang="en-US" sz="900" b="0">
              <a:latin typeface="+mn-lt"/>
            </a:rPr>
            <a:t>  </a:t>
          </a:r>
        </a:p>
        <a:p>
          <a:pPr>
            <a:lnSpc>
              <a:spcPct val="100000"/>
            </a:lnSpc>
            <a:spcAft>
              <a:spcPts val="0"/>
            </a:spcAft>
          </a:pPr>
          <a:r>
            <a:rPr lang="en-US" sz="900" b="0">
              <a:latin typeface="+mn-lt"/>
              <a:cs typeface="Times New Roman" pitchFamily="18" charset="0"/>
            </a:rPr>
            <a:t>P. minimizes the abuse to lessen its severity /  V’s agency erodes</a:t>
          </a:r>
        </a:p>
        <a:p>
          <a:pPr>
            <a:lnSpc>
              <a:spcPct val="100000"/>
            </a:lnSpc>
            <a:spcAft>
              <a:spcPts val="0"/>
            </a:spcAft>
          </a:pPr>
          <a:r>
            <a:rPr lang="en-US" sz="900" b="0">
              <a:latin typeface="+mn-lt"/>
              <a:cs typeface="Times New Roman" pitchFamily="18" charset="0"/>
            </a:rPr>
            <a:t>P. uses sympathy appeals to become the “victim” / V. soothes P. </a:t>
          </a:r>
        </a:p>
        <a:p>
          <a:pPr>
            <a:lnSpc>
              <a:spcPct val="100000"/>
            </a:lnSpc>
            <a:spcAft>
              <a:spcPts val="0"/>
            </a:spcAft>
          </a:pPr>
          <a:r>
            <a:rPr lang="en-US" sz="900" b="0" u="sng">
              <a:latin typeface="+mn-lt"/>
              <a:cs typeface="Times New Roman" pitchFamily="18" charset="0"/>
            </a:rPr>
            <a:t>E</a:t>
          </a:r>
          <a:r>
            <a:rPr lang="en-US" sz="900" b="0">
              <a:latin typeface="+mn-lt"/>
              <a:cs typeface="Times New Roman" pitchFamily="18" charset="0"/>
            </a:rPr>
            <a:t>:  Anger,  sadness,</a:t>
          </a:r>
        </a:p>
        <a:p>
          <a:pPr>
            <a:lnSpc>
              <a:spcPct val="100000"/>
            </a:lnSpc>
            <a:spcAft>
              <a:spcPts val="0"/>
            </a:spcAft>
          </a:pPr>
          <a:r>
            <a:rPr lang="en-US" sz="900" b="0">
              <a:latin typeface="+mn-lt"/>
              <a:cs typeface="Times New Roman" pitchFamily="18" charset="0"/>
            </a:rPr>
            <a:t> guilt, regret</a:t>
          </a:r>
          <a:endParaRPr lang="en-US" sz="900" b="0" dirty="0">
            <a:latin typeface="+mn-lt"/>
            <a:cs typeface="Times New Roman" pitchFamily="18" charset="0"/>
          </a:endParaRPr>
        </a:p>
      </dgm:t>
    </dgm:pt>
    <dgm:pt modelId="{2237E320-086B-458E-AF2F-2B8E8F59DC89}" type="parTrans" cxnId="{FC17F8B2-C0CA-4AE6-9849-06DE768AEBDC}">
      <dgm:prSet/>
      <dgm:spPr/>
      <dgm:t>
        <a:bodyPr/>
        <a:lstStyle/>
        <a:p>
          <a:endParaRPr lang="en-US" sz="900"/>
        </a:p>
      </dgm:t>
    </dgm:pt>
    <dgm:pt modelId="{CEBCBF7F-7139-4637-B154-29C1EA9D1560}" type="sibTrans" cxnId="{FC17F8B2-C0CA-4AE6-9849-06DE768AEBDC}">
      <dgm:prSet/>
      <dgm:spPr/>
      <dgm:t>
        <a:bodyPr/>
        <a:lstStyle/>
        <a:p>
          <a:endParaRPr lang="en-US" sz="900"/>
        </a:p>
      </dgm:t>
    </dgm:pt>
    <dgm:pt modelId="{C6CCA7C8-D0D7-431C-AFAD-626AA4DD4203}">
      <dgm:prSet custT="1"/>
      <dgm:spPr/>
      <dgm:t>
        <a:bodyPr anchor="b"/>
        <a:lstStyle/>
        <a:p>
          <a:pPr>
            <a:spcAft>
              <a:spcPct val="35000"/>
            </a:spcAft>
          </a:pPr>
          <a:r>
            <a:rPr lang="en-US" sz="1050" b="0" u="sng">
              <a:latin typeface="+mn-lt"/>
              <a:cs typeface="Times New Roman" pitchFamily="18" charset="0"/>
            </a:rPr>
            <a:t>3</a:t>
          </a:r>
          <a:r>
            <a:rPr lang="en-US" sz="1050" b="0">
              <a:latin typeface="+mn-lt"/>
              <a:cs typeface="Times New Roman" pitchFamily="18" charset="0"/>
            </a:rPr>
            <a:t>:</a:t>
          </a:r>
          <a:r>
            <a:rPr lang="en-US" sz="900" b="0">
              <a:latin typeface="+mn-lt"/>
              <a:cs typeface="Times New Roman" pitchFamily="18" charset="0"/>
            </a:rPr>
            <a:t> </a:t>
          </a:r>
        </a:p>
        <a:p>
          <a:pPr>
            <a:spcAft>
              <a:spcPts val="0"/>
            </a:spcAft>
          </a:pPr>
          <a:r>
            <a:rPr lang="en-US" sz="900" b="0">
              <a:latin typeface="+mn-lt"/>
              <a:cs typeface="Times New Roman" pitchFamily="18" charset="0"/>
            </a:rPr>
            <a:t>Couple bonds over </a:t>
          </a:r>
        </a:p>
        <a:p>
          <a:pPr>
            <a:spcAft>
              <a:spcPts val="0"/>
            </a:spcAft>
          </a:pPr>
          <a:r>
            <a:rPr lang="en-US" sz="900" b="0">
              <a:latin typeface="+mn-lt"/>
              <a:cs typeface="Times New Roman" pitchFamily="18" charset="0"/>
            </a:rPr>
            <a:t>images of life alone, love, memories &amp; dreams  / position themselves against others who “don’t understand them”</a:t>
          </a:r>
        </a:p>
        <a:p>
          <a:pPr>
            <a:spcAft>
              <a:spcPts val="0"/>
            </a:spcAft>
          </a:pPr>
          <a:r>
            <a:rPr lang="en-US" sz="900" b="0">
              <a:latin typeface="+mn-lt"/>
              <a:cs typeface="Times New Roman" pitchFamily="18" charset="0"/>
            </a:rPr>
            <a:t> </a:t>
          </a:r>
        </a:p>
        <a:p>
          <a:pPr>
            <a:spcAft>
              <a:spcPts val="0"/>
            </a:spcAft>
          </a:pPr>
          <a:r>
            <a:rPr lang="en-US" sz="900" b="0" u="sng">
              <a:latin typeface="+mn-lt"/>
              <a:cs typeface="Times New Roman" pitchFamily="18" charset="0"/>
            </a:rPr>
            <a:t>E</a:t>
          </a:r>
          <a:r>
            <a:rPr lang="en-US" sz="900" b="0">
              <a:latin typeface="+mn-lt"/>
              <a:cs typeface="Times New Roman" pitchFamily="18" charset="0"/>
            </a:rPr>
            <a:t>: Sadness , regret, relief to connect over “common ground”</a:t>
          </a:r>
          <a:endParaRPr lang="en-US" sz="900" b="0" dirty="0">
            <a:latin typeface="+mn-lt"/>
            <a:cs typeface="Times New Roman" pitchFamily="18" charset="0"/>
          </a:endParaRPr>
        </a:p>
      </dgm:t>
    </dgm:pt>
    <dgm:pt modelId="{88AA59F2-DBEE-4B78-A2DA-3FC0E7B16423}" type="parTrans" cxnId="{E7801152-8D8D-44F3-A847-186A5A9A17E9}">
      <dgm:prSet/>
      <dgm:spPr/>
      <dgm:t>
        <a:bodyPr/>
        <a:lstStyle/>
        <a:p>
          <a:endParaRPr lang="en-US" sz="900"/>
        </a:p>
      </dgm:t>
    </dgm:pt>
    <dgm:pt modelId="{232CD0DA-2372-471D-895E-BB1BE52B64F5}" type="sibTrans" cxnId="{E7801152-8D8D-44F3-A847-186A5A9A17E9}">
      <dgm:prSet/>
      <dgm:spPr/>
      <dgm:t>
        <a:bodyPr/>
        <a:lstStyle/>
        <a:p>
          <a:endParaRPr lang="en-US" sz="900"/>
        </a:p>
      </dgm:t>
    </dgm:pt>
    <dgm:pt modelId="{9D1313D0-EECE-4C48-BB9E-BFC73F3F4306}">
      <dgm:prSet phldrT="[Text]" custT="1"/>
      <dgm:spPr/>
      <dgm:t>
        <a:bodyPr anchor="b"/>
        <a:lstStyle/>
        <a:p>
          <a:pPr>
            <a:lnSpc>
              <a:spcPct val="100000"/>
            </a:lnSpc>
            <a:spcAft>
              <a:spcPts val="0"/>
            </a:spcAft>
          </a:pPr>
          <a:r>
            <a:rPr lang="en-US" sz="1000" b="1" u="none">
              <a:latin typeface="+mn-lt"/>
              <a:cs typeface="Times New Roman" pitchFamily="18" charset="0"/>
            </a:rPr>
            <a:t>          </a:t>
          </a: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r>
            <a:rPr lang="en-US" sz="1000" b="1" u="none">
              <a:latin typeface="+mn-lt"/>
              <a:cs typeface="Times New Roman" pitchFamily="18" charset="0"/>
            </a:rPr>
            <a:t>               </a:t>
          </a:r>
          <a:r>
            <a:rPr lang="en-US" sz="1000" b="1" u="sng">
              <a:latin typeface="+mn-lt"/>
              <a:cs typeface="Times New Roman" pitchFamily="18" charset="0"/>
            </a:rPr>
            <a:t>5</a:t>
          </a:r>
          <a:r>
            <a:rPr lang="en-US" sz="1000" b="1">
              <a:latin typeface="+mn-lt"/>
              <a:cs typeface="Times New Roman" pitchFamily="18" charset="0"/>
            </a:rPr>
            <a:t>:</a:t>
          </a:r>
        </a:p>
        <a:p>
          <a:pPr>
            <a:lnSpc>
              <a:spcPct val="100000"/>
            </a:lnSpc>
            <a:spcAft>
              <a:spcPts val="0"/>
            </a:spcAft>
          </a:pPr>
          <a:r>
            <a:rPr lang="en-US" sz="900" b="0">
              <a:latin typeface="+mn-lt"/>
              <a:cs typeface="Times New Roman" pitchFamily="18" charset="0"/>
            </a:rPr>
            <a:t>         Construct recantation plan by redefining the abuse to protect P., blaming the State, &amp; giving each other instructions / </a:t>
          </a:r>
        </a:p>
        <a:p>
          <a:pPr>
            <a:lnSpc>
              <a:spcPct val="100000"/>
            </a:lnSpc>
            <a:spcAft>
              <a:spcPts val="0"/>
            </a:spcAft>
          </a:pPr>
          <a:r>
            <a:rPr lang="en-US" sz="900" b="0">
              <a:latin typeface="+mn-lt"/>
              <a:cs typeface="Times New Roman" pitchFamily="18" charset="0"/>
            </a:rPr>
            <a:t>Couple’s agency is “up”</a:t>
          </a:r>
        </a:p>
        <a:p>
          <a:pPr>
            <a:lnSpc>
              <a:spcPct val="100000"/>
            </a:lnSpc>
            <a:spcAft>
              <a:spcPts val="0"/>
            </a:spcAft>
          </a:pPr>
          <a:r>
            <a:rPr lang="en-US" sz="900" b="0">
              <a:latin typeface="+mn-lt"/>
              <a:cs typeface="Times New Roman" pitchFamily="18" charset="0"/>
            </a:rPr>
            <a:t>  </a:t>
          </a:r>
          <a:r>
            <a:rPr lang="en-US" sz="900" b="0" u="none">
              <a:latin typeface="+mj-lt"/>
              <a:cs typeface="Times New Roman" pitchFamily="18" charset="0"/>
            </a:rPr>
            <a:t> </a:t>
          </a:r>
          <a:endParaRPr lang="en-US" sz="900" b="0">
            <a:latin typeface="+mn-lt"/>
            <a:cs typeface="Times New Roman" pitchFamily="18" charset="0"/>
          </a:endParaRPr>
        </a:p>
        <a:p>
          <a:pPr>
            <a:lnSpc>
              <a:spcPct val="100000"/>
            </a:lnSpc>
            <a:spcAft>
              <a:spcPts val="0"/>
            </a:spcAft>
          </a:pPr>
          <a:r>
            <a:rPr lang="en-US" sz="900" b="0" u="sng">
              <a:latin typeface="+mn-lt"/>
              <a:cs typeface="Times New Roman" pitchFamily="18" charset="0"/>
            </a:rPr>
            <a:t>E</a:t>
          </a:r>
          <a:r>
            <a:rPr lang="en-US" sz="900" b="0">
              <a:latin typeface="+mn-lt"/>
              <a:cs typeface="Times New Roman" pitchFamily="18" charset="0"/>
            </a:rPr>
            <a:t>: Relief , excitement, hope</a:t>
          </a:r>
          <a:endParaRPr lang="en-US" sz="900" b="0" dirty="0">
            <a:latin typeface="+mn-lt"/>
            <a:cs typeface="Times New Roman" pitchFamily="18" charset="0"/>
          </a:endParaRPr>
        </a:p>
      </dgm:t>
    </dgm:pt>
    <dgm:pt modelId="{639D24F0-FEE1-4EB8-9950-4EB45467DB05}" type="sibTrans" cxnId="{33863593-53A8-47D0-A119-77301A8811DE}">
      <dgm:prSet/>
      <dgm:spPr/>
      <dgm:t>
        <a:bodyPr/>
        <a:lstStyle/>
        <a:p>
          <a:endParaRPr lang="en-US" sz="900"/>
        </a:p>
      </dgm:t>
    </dgm:pt>
    <dgm:pt modelId="{5485A7AA-B305-4938-AA8E-3FEA3363ABAC}" type="parTrans" cxnId="{33863593-53A8-47D0-A119-77301A8811DE}">
      <dgm:prSet/>
      <dgm:spPr/>
      <dgm:t>
        <a:bodyPr/>
        <a:lstStyle/>
        <a:p>
          <a:endParaRPr lang="en-US" sz="900"/>
        </a:p>
      </dgm:t>
    </dgm:pt>
    <dgm:pt modelId="{D6959EE0-D5AF-494A-9741-F9A78E0FE3A5}" type="pres">
      <dgm:prSet presAssocID="{3EF88836-E02A-4072-9697-239DCA373305}" presName="compositeShape" presStyleCnt="0">
        <dgm:presLayoutVars>
          <dgm:chMax val="7"/>
          <dgm:dir/>
          <dgm:resizeHandles val="exact"/>
        </dgm:presLayoutVars>
      </dgm:prSet>
      <dgm:spPr/>
    </dgm:pt>
    <dgm:pt modelId="{602DFA55-7087-4771-9F22-8DCC233E259D}" type="pres">
      <dgm:prSet presAssocID="{3EF88836-E02A-4072-9697-239DCA373305}" presName="wedge1" presStyleLbl="node1" presStyleIdx="0" presStyleCnt="5"/>
      <dgm:spPr/>
    </dgm:pt>
    <dgm:pt modelId="{1069305B-3A3B-40AE-B757-EEA52A3ED389}" type="pres">
      <dgm:prSet presAssocID="{3EF88836-E02A-4072-9697-239DCA373305}" presName="dummy1a" presStyleCnt="0"/>
      <dgm:spPr/>
    </dgm:pt>
    <dgm:pt modelId="{457D6F03-3085-4FD4-9163-5DE12B703553}" type="pres">
      <dgm:prSet presAssocID="{3EF88836-E02A-4072-9697-239DCA373305}" presName="dummy1b" presStyleCnt="0"/>
      <dgm:spPr/>
    </dgm:pt>
    <dgm:pt modelId="{115CF041-AB1B-41CB-9F62-22A235CDB5B2}" type="pres">
      <dgm:prSet presAssocID="{3EF88836-E02A-4072-9697-239DCA373305}" presName="wedge1Tx" presStyleLbl="node1" presStyleIdx="0" presStyleCnt="5">
        <dgm:presLayoutVars>
          <dgm:chMax val="0"/>
          <dgm:chPref val="0"/>
          <dgm:bulletEnabled val="1"/>
        </dgm:presLayoutVars>
      </dgm:prSet>
      <dgm:spPr/>
    </dgm:pt>
    <dgm:pt modelId="{F2C23433-A891-4D92-B09B-016979ED313D}" type="pres">
      <dgm:prSet presAssocID="{3EF88836-E02A-4072-9697-239DCA373305}" presName="wedge2" presStyleLbl="node1" presStyleIdx="1" presStyleCnt="5"/>
      <dgm:spPr/>
    </dgm:pt>
    <dgm:pt modelId="{DBED8D87-D73E-4C4B-9AF2-81859255000B}" type="pres">
      <dgm:prSet presAssocID="{3EF88836-E02A-4072-9697-239DCA373305}" presName="dummy2a" presStyleCnt="0"/>
      <dgm:spPr/>
    </dgm:pt>
    <dgm:pt modelId="{F7AD632C-4B2F-4A99-8247-2F38B0105DC5}" type="pres">
      <dgm:prSet presAssocID="{3EF88836-E02A-4072-9697-239DCA373305}" presName="dummy2b" presStyleCnt="0"/>
      <dgm:spPr/>
    </dgm:pt>
    <dgm:pt modelId="{F7B75F83-F916-485B-AF44-43FA25802C11}" type="pres">
      <dgm:prSet presAssocID="{3EF88836-E02A-4072-9697-239DCA373305}" presName="wedge2Tx" presStyleLbl="node1" presStyleIdx="1" presStyleCnt="5">
        <dgm:presLayoutVars>
          <dgm:chMax val="0"/>
          <dgm:chPref val="0"/>
          <dgm:bulletEnabled val="1"/>
        </dgm:presLayoutVars>
      </dgm:prSet>
      <dgm:spPr/>
    </dgm:pt>
    <dgm:pt modelId="{1DCD7A39-46A4-4750-B0DD-CB571B31A41E}" type="pres">
      <dgm:prSet presAssocID="{3EF88836-E02A-4072-9697-239DCA373305}" presName="wedge3" presStyleLbl="node1" presStyleIdx="2" presStyleCnt="5"/>
      <dgm:spPr/>
    </dgm:pt>
    <dgm:pt modelId="{949EE66F-1C89-4C22-92C7-D0995672FC24}" type="pres">
      <dgm:prSet presAssocID="{3EF88836-E02A-4072-9697-239DCA373305}" presName="dummy3a" presStyleCnt="0"/>
      <dgm:spPr/>
    </dgm:pt>
    <dgm:pt modelId="{1CBF1CC6-2A37-47D7-9930-0D6515926632}" type="pres">
      <dgm:prSet presAssocID="{3EF88836-E02A-4072-9697-239DCA373305}" presName="dummy3b" presStyleCnt="0"/>
      <dgm:spPr/>
    </dgm:pt>
    <dgm:pt modelId="{5C9C62C5-6FDC-4C94-9D84-A06CAFC805CC}" type="pres">
      <dgm:prSet presAssocID="{3EF88836-E02A-4072-9697-239DCA373305}" presName="wedge3Tx" presStyleLbl="node1" presStyleIdx="2" presStyleCnt="5">
        <dgm:presLayoutVars>
          <dgm:chMax val="0"/>
          <dgm:chPref val="0"/>
          <dgm:bulletEnabled val="1"/>
        </dgm:presLayoutVars>
      </dgm:prSet>
      <dgm:spPr/>
    </dgm:pt>
    <dgm:pt modelId="{7AAD12A5-F4C6-45E5-A521-368B41EF4F23}" type="pres">
      <dgm:prSet presAssocID="{3EF88836-E02A-4072-9697-239DCA373305}" presName="wedge4" presStyleLbl="node1" presStyleIdx="3" presStyleCnt="5"/>
      <dgm:spPr/>
    </dgm:pt>
    <dgm:pt modelId="{096A607C-7309-4A8F-BCD6-7A92D0A7AAE6}" type="pres">
      <dgm:prSet presAssocID="{3EF88836-E02A-4072-9697-239DCA373305}" presName="dummy4a" presStyleCnt="0"/>
      <dgm:spPr/>
    </dgm:pt>
    <dgm:pt modelId="{4B5CA43C-B173-4DFE-BCB7-670095884472}" type="pres">
      <dgm:prSet presAssocID="{3EF88836-E02A-4072-9697-239DCA373305}" presName="dummy4b" presStyleCnt="0"/>
      <dgm:spPr/>
    </dgm:pt>
    <dgm:pt modelId="{9C6F8B59-0BD6-4896-8F17-F635ACDA62DB}" type="pres">
      <dgm:prSet presAssocID="{3EF88836-E02A-4072-9697-239DCA373305}" presName="wedge4Tx" presStyleLbl="node1" presStyleIdx="3" presStyleCnt="5">
        <dgm:presLayoutVars>
          <dgm:chMax val="0"/>
          <dgm:chPref val="0"/>
          <dgm:bulletEnabled val="1"/>
        </dgm:presLayoutVars>
      </dgm:prSet>
      <dgm:spPr/>
    </dgm:pt>
    <dgm:pt modelId="{E0EBF84C-EDBD-4E6B-9D75-52A833F902CC}" type="pres">
      <dgm:prSet presAssocID="{3EF88836-E02A-4072-9697-239DCA373305}" presName="wedge5" presStyleLbl="node1" presStyleIdx="4" presStyleCnt="5" custLinFactNeighborX="206" custLinFactNeighborY="780"/>
      <dgm:spPr/>
    </dgm:pt>
    <dgm:pt modelId="{A1C7708E-765B-4043-A2EC-54AB193CBD0B}" type="pres">
      <dgm:prSet presAssocID="{3EF88836-E02A-4072-9697-239DCA373305}" presName="dummy5a" presStyleCnt="0"/>
      <dgm:spPr/>
    </dgm:pt>
    <dgm:pt modelId="{A474B977-E74B-4FC9-ADF5-175A7B43FE3B}" type="pres">
      <dgm:prSet presAssocID="{3EF88836-E02A-4072-9697-239DCA373305}" presName="dummy5b" presStyleCnt="0"/>
      <dgm:spPr/>
    </dgm:pt>
    <dgm:pt modelId="{33AEE872-D132-4AB9-9647-FF2AA6EF442B}" type="pres">
      <dgm:prSet presAssocID="{3EF88836-E02A-4072-9697-239DCA373305}" presName="wedge5Tx" presStyleLbl="node1" presStyleIdx="4" presStyleCnt="5">
        <dgm:presLayoutVars>
          <dgm:chMax val="0"/>
          <dgm:chPref val="0"/>
          <dgm:bulletEnabled val="1"/>
        </dgm:presLayoutVars>
      </dgm:prSet>
      <dgm:spPr/>
    </dgm:pt>
    <dgm:pt modelId="{1B97CEAD-41D4-4118-9396-1AC2A049E7B7}" type="pres">
      <dgm:prSet presAssocID="{F87E886E-F020-427B-9473-EC9C71A24CEF}" presName="arrowWedge1" presStyleLbl="fgSibTrans2D1" presStyleIdx="0" presStyleCnt="5" custScaleX="103441" custScaleY="99416" custLinFactNeighborX="92" custLinFactNeighborY="-1341"/>
      <dgm:spPr/>
    </dgm:pt>
    <dgm:pt modelId="{23AF5D70-E52E-4777-BC60-54D89009A4E4}" type="pres">
      <dgm:prSet presAssocID="{CEBCBF7F-7139-4637-B154-29C1EA9D1560}" presName="arrowWedge2" presStyleLbl="fgSibTrans2D1" presStyleIdx="1" presStyleCnt="5" custScaleX="101895" custLinFactNeighborX="-162" custLinFactNeighborY="1747"/>
      <dgm:spPr/>
    </dgm:pt>
    <dgm:pt modelId="{577D5FFA-2521-45D5-A015-6023220B120F}" type="pres">
      <dgm:prSet presAssocID="{232CD0DA-2372-471D-895E-BB1BE52B64F5}" presName="arrowWedge3" presStyleLbl="fgSibTrans2D1" presStyleIdx="2" presStyleCnt="5" custLinFactNeighborX="1057" custLinFactNeighborY="1817"/>
      <dgm:spPr/>
    </dgm:pt>
    <dgm:pt modelId="{47F27874-4A4E-432E-A5BB-F6471DC87E42}" type="pres">
      <dgm:prSet presAssocID="{DA27AC48-2C1B-4D8D-A112-DF61777845D5}" presName="arrowWedge4" presStyleLbl="fgSibTrans2D1" presStyleIdx="3" presStyleCnt="5" custLinFactNeighborX="-947" custLinFactNeighborY="602"/>
      <dgm:spPr/>
    </dgm:pt>
    <dgm:pt modelId="{B9FA90EF-6EF5-4EBF-964F-5743E68FDF63}" type="pres">
      <dgm:prSet presAssocID="{639D24F0-FEE1-4EB8-9950-4EB45467DB05}" presName="arrowWedge5" presStyleLbl="fgSibTrans2D1" presStyleIdx="4" presStyleCnt="5" custScaleX="100378" custScaleY="99416" custLinFactNeighborX="-1899" custLinFactNeighborY="-1654"/>
      <dgm:spPr/>
    </dgm:pt>
  </dgm:ptLst>
  <dgm:cxnLst>
    <dgm:cxn modelId="{1154D604-2993-4C32-8C70-00B9C5F98DC3}" type="presOf" srcId="{3EF88836-E02A-4072-9697-239DCA373305}" destId="{D6959EE0-D5AF-494A-9741-F9A78E0FE3A5}" srcOrd="0" destOrd="0" presId="urn:microsoft.com/office/officeart/2005/8/layout/cycle8"/>
    <dgm:cxn modelId="{58A4190C-A559-4F3B-834A-46F0B97439D9}" type="presOf" srcId="{AC7AB623-356F-4265-ADB8-A3C46756855A}" destId="{115CF041-AB1B-41CB-9F62-22A235CDB5B2}" srcOrd="1" destOrd="0" presId="urn:microsoft.com/office/officeart/2005/8/layout/cycle8"/>
    <dgm:cxn modelId="{C5DF7E11-0BEE-4750-889A-8448588498BE}" type="presOf" srcId="{ADC22899-289E-4564-9FD8-C321FFCF1E91}" destId="{F2C23433-A891-4D92-B09B-016979ED313D}" srcOrd="0" destOrd="0" presId="urn:microsoft.com/office/officeart/2005/8/layout/cycle8"/>
    <dgm:cxn modelId="{AEC67714-8CCD-48F0-83BC-3A4FEA6D5413}" srcId="{3EF88836-E02A-4072-9697-239DCA373305}" destId="{AC7AB623-356F-4265-ADB8-A3C46756855A}" srcOrd="0" destOrd="0" parTransId="{25BA0743-F291-4E97-B5E5-D220CC8EE620}" sibTransId="{F87E886E-F020-427B-9473-EC9C71A24CEF}"/>
    <dgm:cxn modelId="{B1BE8916-DA7E-473E-8F5A-A4304D98B2B9}" srcId="{3EF88836-E02A-4072-9697-239DCA373305}" destId="{606F195B-AE9E-4751-A903-F03A30D424DF}" srcOrd="3" destOrd="0" parTransId="{06130EBF-23EE-4013-BA31-01F770248B81}" sibTransId="{DA27AC48-2C1B-4D8D-A112-DF61777845D5}"/>
    <dgm:cxn modelId="{986DB81B-5CED-4E93-8415-B82BA5B27BBF}" type="presOf" srcId="{9D1313D0-EECE-4C48-BB9E-BFC73F3F4306}" destId="{E0EBF84C-EDBD-4E6B-9D75-52A833F902CC}" srcOrd="0" destOrd="0" presId="urn:microsoft.com/office/officeart/2005/8/layout/cycle8"/>
    <dgm:cxn modelId="{9D8DA034-F879-4F5A-A5DC-42B618DEBEC5}" type="presOf" srcId="{9D1313D0-EECE-4C48-BB9E-BFC73F3F4306}" destId="{33AEE872-D132-4AB9-9647-FF2AA6EF442B}" srcOrd="1" destOrd="0" presId="urn:microsoft.com/office/officeart/2005/8/layout/cycle8"/>
    <dgm:cxn modelId="{5D675667-6E1D-4CC1-B662-1B49B900A392}" type="presOf" srcId="{C6CCA7C8-D0D7-431C-AFAD-626AA4DD4203}" destId="{1DCD7A39-46A4-4750-B0DD-CB571B31A41E}" srcOrd="0" destOrd="0" presId="urn:microsoft.com/office/officeart/2005/8/layout/cycle8"/>
    <dgm:cxn modelId="{E7801152-8D8D-44F3-A847-186A5A9A17E9}" srcId="{3EF88836-E02A-4072-9697-239DCA373305}" destId="{C6CCA7C8-D0D7-431C-AFAD-626AA4DD4203}" srcOrd="2" destOrd="0" parTransId="{88AA59F2-DBEE-4B78-A2DA-3FC0E7B16423}" sibTransId="{232CD0DA-2372-471D-895E-BB1BE52B64F5}"/>
    <dgm:cxn modelId="{3C093A73-5CF4-47F3-BCC9-B85F1EA2D23A}" type="presOf" srcId="{C6CCA7C8-D0D7-431C-AFAD-626AA4DD4203}" destId="{5C9C62C5-6FDC-4C94-9D84-A06CAFC805CC}" srcOrd="1" destOrd="0" presId="urn:microsoft.com/office/officeart/2005/8/layout/cycle8"/>
    <dgm:cxn modelId="{DECF7B7F-82B1-4A5F-BAE7-59C55EF9FFD2}" type="presOf" srcId="{AC7AB623-356F-4265-ADB8-A3C46756855A}" destId="{602DFA55-7087-4771-9F22-8DCC233E259D}" srcOrd="0" destOrd="0" presId="urn:microsoft.com/office/officeart/2005/8/layout/cycle8"/>
    <dgm:cxn modelId="{33863593-53A8-47D0-A119-77301A8811DE}" srcId="{3EF88836-E02A-4072-9697-239DCA373305}" destId="{9D1313D0-EECE-4C48-BB9E-BFC73F3F4306}" srcOrd="4" destOrd="0" parTransId="{5485A7AA-B305-4938-AA8E-3FEA3363ABAC}" sibTransId="{639D24F0-FEE1-4EB8-9950-4EB45467DB05}"/>
    <dgm:cxn modelId="{FC17F8B2-C0CA-4AE6-9849-06DE768AEBDC}" srcId="{3EF88836-E02A-4072-9697-239DCA373305}" destId="{ADC22899-289E-4564-9FD8-C321FFCF1E91}" srcOrd="1" destOrd="0" parTransId="{2237E320-086B-458E-AF2F-2B8E8F59DC89}" sibTransId="{CEBCBF7F-7139-4637-B154-29C1EA9D1560}"/>
    <dgm:cxn modelId="{5134F4B3-731C-4CE4-AC7A-14EF9D398AA1}" type="presOf" srcId="{606F195B-AE9E-4751-A903-F03A30D424DF}" destId="{9C6F8B59-0BD6-4896-8F17-F635ACDA62DB}" srcOrd="1" destOrd="0" presId="urn:microsoft.com/office/officeart/2005/8/layout/cycle8"/>
    <dgm:cxn modelId="{ED492AC0-3ACB-4170-8FAE-F4E72901BEF0}" type="presOf" srcId="{606F195B-AE9E-4751-A903-F03A30D424DF}" destId="{7AAD12A5-F4C6-45E5-A521-368B41EF4F23}" srcOrd="0" destOrd="0" presId="urn:microsoft.com/office/officeart/2005/8/layout/cycle8"/>
    <dgm:cxn modelId="{204A3DC3-BA24-4BAE-8118-B074D42D21F2}" type="presOf" srcId="{ADC22899-289E-4564-9FD8-C321FFCF1E91}" destId="{F7B75F83-F916-485B-AF44-43FA25802C11}" srcOrd="1" destOrd="0" presId="urn:microsoft.com/office/officeart/2005/8/layout/cycle8"/>
    <dgm:cxn modelId="{E28A5AB1-80DA-4F9F-BABD-8FD57719B979}" type="presParOf" srcId="{D6959EE0-D5AF-494A-9741-F9A78E0FE3A5}" destId="{602DFA55-7087-4771-9F22-8DCC233E259D}" srcOrd="0" destOrd="0" presId="urn:microsoft.com/office/officeart/2005/8/layout/cycle8"/>
    <dgm:cxn modelId="{AF42A367-6832-4F92-AE8D-5355A6C066EB}" type="presParOf" srcId="{D6959EE0-D5AF-494A-9741-F9A78E0FE3A5}" destId="{1069305B-3A3B-40AE-B757-EEA52A3ED389}" srcOrd="1" destOrd="0" presId="urn:microsoft.com/office/officeart/2005/8/layout/cycle8"/>
    <dgm:cxn modelId="{3E0B22AE-B277-4884-B2BA-0FC60B99BEB2}" type="presParOf" srcId="{D6959EE0-D5AF-494A-9741-F9A78E0FE3A5}" destId="{457D6F03-3085-4FD4-9163-5DE12B703553}" srcOrd="2" destOrd="0" presId="urn:microsoft.com/office/officeart/2005/8/layout/cycle8"/>
    <dgm:cxn modelId="{A21DBC3E-AC35-4E72-90F5-2A9B9D823F79}" type="presParOf" srcId="{D6959EE0-D5AF-494A-9741-F9A78E0FE3A5}" destId="{115CF041-AB1B-41CB-9F62-22A235CDB5B2}" srcOrd="3" destOrd="0" presId="urn:microsoft.com/office/officeart/2005/8/layout/cycle8"/>
    <dgm:cxn modelId="{8F35DE86-7EAA-4A31-B155-79516D321619}" type="presParOf" srcId="{D6959EE0-D5AF-494A-9741-F9A78E0FE3A5}" destId="{F2C23433-A891-4D92-B09B-016979ED313D}" srcOrd="4" destOrd="0" presId="urn:microsoft.com/office/officeart/2005/8/layout/cycle8"/>
    <dgm:cxn modelId="{9A6AB4A0-6C42-4737-8C9F-EFAA72B50BBE}" type="presParOf" srcId="{D6959EE0-D5AF-494A-9741-F9A78E0FE3A5}" destId="{DBED8D87-D73E-4C4B-9AF2-81859255000B}" srcOrd="5" destOrd="0" presId="urn:microsoft.com/office/officeart/2005/8/layout/cycle8"/>
    <dgm:cxn modelId="{3167110A-1210-4DCE-B17F-FC449E9F8286}" type="presParOf" srcId="{D6959EE0-D5AF-494A-9741-F9A78E0FE3A5}" destId="{F7AD632C-4B2F-4A99-8247-2F38B0105DC5}" srcOrd="6" destOrd="0" presId="urn:microsoft.com/office/officeart/2005/8/layout/cycle8"/>
    <dgm:cxn modelId="{84F3D198-AC8D-4B66-A009-585656712909}" type="presParOf" srcId="{D6959EE0-D5AF-494A-9741-F9A78E0FE3A5}" destId="{F7B75F83-F916-485B-AF44-43FA25802C11}" srcOrd="7" destOrd="0" presId="urn:microsoft.com/office/officeart/2005/8/layout/cycle8"/>
    <dgm:cxn modelId="{DC93B5E9-D065-439F-9FAA-5AA3E9056F10}" type="presParOf" srcId="{D6959EE0-D5AF-494A-9741-F9A78E0FE3A5}" destId="{1DCD7A39-46A4-4750-B0DD-CB571B31A41E}" srcOrd="8" destOrd="0" presId="urn:microsoft.com/office/officeart/2005/8/layout/cycle8"/>
    <dgm:cxn modelId="{A7295C1F-ACB1-45A2-B783-5F83743E5B5A}" type="presParOf" srcId="{D6959EE0-D5AF-494A-9741-F9A78E0FE3A5}" destId="{949EE66F-1C89-4C22-92C7-D0995672FC24}" srcOrd="9" destOrd="0" presId="urn:microsoft.com/office/officeart/2005/8/layout/cycle8"/>
    <dgm:cxn modelId="{D39EF7A7-71B2-4046-85FA-09F23F421B24}" type="presParOf" srcId="{D6959EE0-D5AF-494A-9741-F9A78E0FE3A5}" destId="{1CBF1CC6-2A37-47D7-9930-0D6515926632}" srcOrd="10" destOrd="0" presId="urn:microsoft.com/office/officeart/2005/8/layout/cycle8"/>
    <dgm:cxn modelId="{B4379A91-F69F-4865-BE0A-68D26A0704B5}" type="presParOf" srcId="{D6959EE0-D5AF-494A-9741-F9A78E0FE3A5}" destId="{5C9C62C5-6FDC-4C94-9D84-A06CAFC805CC}" srcOrd="11" destOrd="0" presId="urn:microsoft.com/office/officeart/2005/8/layout/cycle8"/>
    <dgm:cxn modelId="{058FF885-009F-4E48-B102-A731E8CCF273}" type="presParOf" srcId="{D6959EE0-D5AF-494A-9741-F9A78E0FE3A5}" destId="{7AAD12A5-F4C6-45E5-A521-368B41EF4F23}" srcOrd="12" destOrd="0" presId="urn:microsoft.com/office/officeart/2005/8/layout/cycle8"/>
    <dgm:cxn modelId="{60E29B0F-9884-497F-896C-16C6CD951EC5}" type="presParOf" srcId="{D6959EE0-D5AF-494A-9741-F9A78E0FE3A5}" destId="{096A607C-7309-4A8F-BCD6-7A92D0A7AAE6}" srcOrd="13" destOrd="0" presId="urn:microsoft.com/office/officeart/2005/8/layout/cycle8"/>
    <dgm:cxn modelId="{3FC058FC-B80C-45EC-A369-463BF1C3C677}" type="presParOf" srcId="{D6959EE0-D5AF-494A-9741-F9A78E0FE3A5}" destId="{4B5CA43C-B173-4DFE-BCB7-670095884472}" srcOrd="14" destOrd="0" presId="urn:microsoft.com/office/officeart/2005/8/layout/cycle8"/>
    <dgm:cxn modelId="{0A5CB61C-F0F8-4257-831C-6F6A831A9F15}" type="presParOf" srcId="{D6959EE0-D5AF-494A-9741-F9A78E0FE3A5}" destId="{9C6F8B59-0BD6-4896-8F17-F635ACDA62DB}" srcOrd="15" destOrd="0" presId="urn:microsoft.com/office/officeart/2005/8/layout/cycle8"/>
    <dgm:cxn modelId="{D441DF95-30E3-403F-8BFD-1F323B3BF637}" type="presParOf" srcId="{D6959EE0-D5AF-494A-9741-F9A78E0FE3A5}" destId="{E0EBF84C-EDBD-4E6B-9D75-52A833F902CC}" srcOrd="16" destOrd="0" presId="urn:microsoft.com/office/officeart/2005/8/layout/cycle8"/>
    <dgm:cxn modelId="{FC1C0104-718F-4414-A0C5-04282690BC04}" type="presParOf" srcId="{D6959EE0-D5AF-494A-9741-F9A78E0FE3A5}" destId="{A1C7708E-765B-4043-A2EC-54AB193CBD0B}" srcOrd="17" destOrd="0" presId="urn:microsoft.com/office/officeart/2005/8/layout/cycle8"/>
    <dgm:cxn modelId="{7F1A774A-FD40-4B84-A992-08A9E69A5B69}" type="presParOf" srcId="{D6959EE0-D5AF-494A-9741-F9A78E0FE3A5}" destId="{A474B977-E74B-4FC9-ADF5-175A7B43FE3B}" srcOrd="18" destOrd="0" presId="urn:microsoft.com/office/officeart/2005/8/layout/cycle8"/>
    <dgm:cxn modelId="{D12E92C4-986F-413A-9A47-6911376B4657}" type="presParOf" srcId="{D6959EE0-D5AF-494A-9741-F9A78E0FE3A5}" destId="{33AEE872-D132-4AB9-9647-FF2AA6EF442B}" srcOrd="19" destOrd="0" presId="urn:microsoft.com/office/officeart/2005/8/layout/cycle8"/>
    <dgm:cxn modelId="{82AFD055-A513-47F8-A9DC-A032DF8BBFC5}" type="presParOf" srcId="{D6959EE0-D5AF-494A-9741-F9A78E0FE3A5}" destId="{1B97CEAD-41D4-4118-9396-1AC2A049E7B7}" srcOrd="20" destOrd="0" presId="urn:microsoft.com/office/officeart/2005/8/layout/cycle8"/>
    <dgm:cxn modelId="{07F8F0E6-F27F-417E-8656-A476D8B7F346}" type="presParOf" srcId="{D6959EE0-D5AF-494A-9741-F9A78E0FE3A5}" destId="{23AF5D70-E52E-4777-BC60-54D89009A4E4}" srcOrd="21" destOrd="0" presId="urn:microsoft.com/office/officeart/2005/8/layout/cycle8"/>
    <dgm:cxn modelId="{42B36316-A2B3-4CC5-9083-56B843A32A76}" type="presParOf" srcId="{D6959EE0-D5AF-494A-9741-F9A78E0FE3A5}" destId="{577D5FFA-2521-45D5-A015-6023220B120F}" srcOrd="22" destOrd="0" presId="urn:microsoft.com/office/officeart/2005/8/layout/cycle8"/>
    <dgm:cxn modelId="{19127469-4BEB-45BA-8184-B3B0483EA31E}" type="presParOf" srcId="{D6959EE0-D5AF-494A-9741-F9A78E0FE3A5}" destId="{47F27874-4A4E-432E-A5BB-F6471DC87E42}" srcOrd="23" destOrd="0" presId="urn:microsoft.com/office/officeart/2005/8/layout/cycle8"/>
    <dgm:cxn modelId="{4C20DA6A-F079-4DBF-9DE9-B1F3EFE209A2}" type="presParOf" srcId="{D6959EE0-D5AF-494A-9741-F9A78E0FE3A5}" destId="{B9FA90EF-6EF5-4EBF-964F-5743E68FDF63}"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F88836-E02A-4072-9697-239DCA373305}" type="doc">
      <dgm:prSet loTypeId="urn:microsoft.com/office/officeart/2005/8/layout/cycle8" loCatId="cycle" qsTypeId="urn:microsoft.com/office/officeart/2005/8/quickstyle/simple2" qsCatId="simple" csTypeId="urn:microsoft.com/office/officeart/2005/8/colors/accent5_2" csCatId="accent5" phldr="1"/>
      <dgm:spPr/>
    </dgm:pt>
    <dgm:pt modelId="{AC7AB623-356F-4265-ADB8-A3C46756855A}">
      <dgm:prSet phldrT="[Text]" custT="1"/>
      <dgm:spPr/>
      <dgm:t>
        <a:bodyPr anchor="b"/>
        <a:lstStyle/>
        <a:p>
          <a:pPr>
            <a:spcAft>
              <a:spcPts val="0"/>
            </a:spcAft>
          </a:pPr>
          <a:r>
            <a:rPr lang="en-US" sz="1050" b="0" u="sng">
              <a:latin typeface="+mn-lt"/>
              <a:cs typeface="Times New Roman" pitchFamily="18" charset="0"/>
            </a:rPr>
            <a:t>  </a:t>
          </a:r>
        </a:p>
        <a:p>
          <a:pPr>
            <a:spcAft>
              <a:spcPts val="0"/>
            </a:spcAft>
          </a:pPr>
          <a:r>
            <a:rPr lang="en-US" sz="1050" b="0" u="sng">
              <a:latin typeface="+mn-lt"/>
              <a:cs typeface="Times New Roman" pitchFamily="18" charset="0"/>
            </a:rPr>
            <a:t>1</a:t>
          </a:r>
          <a:endParaRPr lang="en-US" sz="1050" b="0">
            <a:latin typeface="+mn-lt"/>
            <a:cs typeface="Times New Roman" pitchFamily="18" charset="0"/>
          </a:endParaRPr>
        </a:p>
        <a:p>
          <a:pPr>
            <a:spcAft>
              <a:spcPts val="0"/>
            </a:spcAft>
          </a:pPr>
          <a:endParaRPr lang="en-US" sz="1050" b="0">
            <a:latin typeface="+mn-lt"/>
            <a:cs typeface="Times New Roman" pitchFamily="18" charset="0"/>
          </a:endParaRPr>
        </a:p>
        <a:p>
          <a:pPr>
            <a:spcAft>
              <a:spcPts val="0"/>
            </a:spcAft>
          </a:pPr>
          <a:r>
            <a:rPr lang="en-US" sz="900" b="0">
              <a:latin typeface="+mn-lt"/>
              <a:cs typeface="Times New Roman" pitchFamily="18" charset="0"/>
            </a:rPr>
            <a:t>  Couple discusses the abuse event / mutual blame &amp; resistance of each other’s accounts / V’s agency is “up”</a:t>
          </a: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Emotions</a:t>
          </a:r>
          <a:r>
            <a:rPr lang="en-US" sz="900" b="0">
              <a:latin typeface="+mn-lt"/>
              <a:cs typeface="Times New Roman" pitchFamily="18" charset="0"/>
            </a:rPr>
            <a:t>:  </a:t>
          </a:r>
        </a:p>
        <a:p>
          <a:pPr>
            <a:spcAft>
              <a:spcPts val="0"/>
            </a:spcAft>
          </a:pPr>
          <a:r>
            <a:rPr lang="en-US" sz="900" b="0">
              <a:latin typeface="+mn-lt"/>
              <a:cs typeface="Times New Roman" pitchFamily="18" charset="0"/>
            </a:rPr>
            <a:t>Anger, blame, regret</a:t>
          </a:r>
          <a:endParaRPr lang="en-US" sz="900" b="0" dirty="0">
            <a:latin typeface="+mn-lt"/>
            <a:cs typeface="Times New Roman" pitchFamily="18" charset="0"/>
          </a:endParaRPr>
        </a:p>
      </dgm:t>
    </dgm:pt>
    <dgm:pt modelId="{25BA0743-F291-4E97-B5E5-D220CC8EE620}" type="parTrans" cxnId="{AEC67714-8CCD-48F0-83BC-3A4FEA6D5413}">
      <dgm:prSet/>
      <dgm:spPr/>
      <dgm:t>
        <a:bodyPr/>
        <a:lstStyle/>
        <a:p>
          <a:endParaRPr lang="en-US" sz="900"/>
        </a:p>
      </dgm:t>
    </dgm:pt>
    <dgm:pt modelId="{F87E886E-F020-427B-9473-EC9C71A24CEF}" type="sibTrans" cxnId="{AEC67714-8CCD-48F0-83BC-3A4FEA6D5413}">
      <dgm:prSet/>
      <dgm:spPr/>
      <dgm:t>
        <a:bodyPr/>
        <a:lstStyle/>
        <a:p>
          <a:endParaRPr lang="en-US" sz="900"/>
        </a:p>
      </dgm:t>
    </dgm:pt>
    <dgm:pt modelId="{606F195B-AE9E-4751-A903-F03A30D424DF}">
      <dgm:prSet phldrT="[Text]" custT="1"/>
      <dgm:spPr/>
      <dgm:t>
        <a:bodyPr anchor="t"/>
        <a:lstStyle/>
        <a:p>
          <a:pPr>
            <a:spcAft>
              <a:spcPts val="0"/>
            </a:spcAft>
          </a:pPr>
          <a:r>
            <a:rPr lang="en-US" sz="1050" b="0" u="sng">
              <a:latin typeface="+mn-lt"/>
              <a:cs typeface="Times New Roman" pitchFamily="18" charset="0"/>
            </a:rPr>
            <a:t>4</a:t>
          </a:r>
          <a:r>
            <a:rPr lang="en-US" sz="1050" b="0">
              <a:latin typeface="+mn-lt"/>
              <a:cs typeface="Times New Roman" pitchFamily="18" charset="0"/>
            </a:rPr>
            <a:t>: </a:t>
          </a:r>
        </a:p>
        <a:p>
          <a:pPr>
            <a:spcAft>
              <a:spcPts val="0"/>
            </a:spcAft>
          </a:pPr>
          <a:r>
            <a:rPr lang="en-US" sz="900" b="0">
              <a:latin typeface="+mn-lt"/>
              <a:cs typeface="Times New Roman" pitchFamily="18" charset="0"/>
            </a:rPr>
            <a:t>P. asks/instructs V. to recant &amp; she complies / instructions are reinforced by sympathy appeals &amp; minimization</a:t>
          </a:r>
        </a:p>
        <a:p>
          <a:pPr>
            <a:spcAft>
              <a:spcPts val="0"/>
            </a:spcAft>
          </a:pPr>
          <a:endParaRPr lang="en-US" sz="900" b="0">
            <a:latin typeface="+mn-lt"/>
            <a:cs typeface="Times New Roman" pitchFamily="18" charset="0"/>
          </a:endParaRP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a:t>
          </a:r>
          <a:r>
            <a:rPr lang="en-US" sz="900" b="0">
              <a:latin typeface="+mn-lt"/>
              <a:cs typeface="Times New Roman" pitchFamily="18" charset="0"/>
            </a:rPr>
            <a:t>: Relief, anger, </a:t>
          </a:r>
        </a:p>
        <a:p>
          <a:pPr>
            <a:spcAft>
              <a:spcPts val="0"/>
            </a:spcAft>
          </a:pPr>
          <a:r>
            <a:rPr lang="en-US" sz="900" b="0">
              <a:latin typeface="+mn-lt"/>
              <a:cs typeface="Times New Roman" pitchFamily="18" charset="0"/>
            </a:rPr>
            <a:t>sadness </a:t>
          </a:r>
          <a:endParaRPr lang="en-US" sz="900" b="0" dirty="0">
            <a:latin typeface="+mn-lt"/>
            <a:cs typeface="Times New Roman" pitchFamily="18" charset="0"/>
          </a:endParaRPr>
        </a:p>
      </dgm:t>
    </dgm:pt>
    <dgm:pt modelId="{06130EBF-23EE-4013-BA31-01F770248B81}" type="parTrans" cxnId="{B1BE8916-DA7E-473E-8F5A-A4304D98B2B9}">
      <dgm:prSet/>
      <dgm:spPr/>
      <dgm:t>
        <a:bodyPr/>
        <a:lstStyle/>
        <a:p>
          <a:endParaRPr lang="en-US" sz="900"/>
        </a:p>
      </dgm:t>
    </dgm:pt>
    <dgm:pt modelId="{DA27AC48-2C1B-4D8D-A112-DF61777845D5}" type="sibTrans" cxnId="{B1BE8916-DA7E-473E-8F5A-A4304D98B2B9}">
      <dgm:prSet/>
      <dgm:spPr/>
      <dgm:t>
        <a:bodyPr/>
        <a:lstStyle/>
        <a:p>
          <a:endParaRPr lang="en-US" sz="900"/>
        </a:p>
      </dgm:t>
    </dgm:pt>
    <dgm:pt modelId="{ADC22899-289E-4564-9FD8-C321FFCF1E91}">
      <dgm:prSet custT="1"/>
      <dgm:spPr/>
      <dgm:t>
        <a:bodyPr anchor="t"/>
        <a:lstStyle/>
        <a:p>
          <a:pPr>
            <a:lnSpc>
              <a:spcPct val="100000"/>
            </a:lnSpc>
            <a:spcAft>
              <a:spcPts val="0"/>
            </a:spcAft>
          </a:pPr>
          <a:r>
            <a:rPr lang="en-US" sz="1050" b="0" u="sng">
              <a:latin typeface="+mn-lt"/>
              <a:cs typeface="Calibri" pitchFamily="34" charset="0"/>
            </a:rPr>
            <a:t>2</a:t>
          </a:r>
          <a:r>
            <a:rPr lang="en-US" sz="1050" b="0">
              <a:latin typeface="+mn-lt"/>
              <a:cs typeface="Calibri" pitchFamily="34" charset="0"/>
            </a:rPr>
            <a:t>:</a:t>
          </a:r>
          <a:r>
            <a:rPr lang="en-US" sz="900" b="0">
              <a:latin typeface="+mn-lt"/>
            </a:rPr>
            <a:t>  </a:t>
          </a:r>
        </a:p>
        <a:p>
          <a:pPr>
            <a:lnSpc>
              <a:spcPct val="100000"/>
            </a:lnSpc>
            <a:spcAft>
              <a:spcPts val="0"/>
            </a:spcAft>
          </a:pPr>
          <a:r>
            <a:rPr lang="en-US" sz="900" b="0">
              <a:latin typeface="+mn-lt"/>
              <a:cs typeface="Times New Roman" pitchFamily="18" charset="0"/>
            </a:rPr>
            <a:t>P. minimizes the abuse to lessen its severity /  V’s agency erodes</a:t>
          </a:r>
        </a:p>
        <a:p>
          <a:pPr>
            <a:lnSpc>
              <a:spcPct val="100000"/>
            </a:lnSpc>
            <a:spcAft>
              <a:spcPts val="0"/>
            </a:spcAft>
          </a:pPr>
          <a:r>
            <a:rPr lang="en-US" sz="900" b="0">
              <a:latin typeface="+mn-lt"/>
              <a:cs typeface="Times New Roman" pitchFamily="18" charset="0"/>
            </a:rPr>
            <a:t>P. uses sympathy appeals to become the “victim” / V. soothes P. </a:t>
          </a:r>
        </a:p>
        <a:p>
          <a:pPr>
            <a:lnSpc>
              <a:spcPct val="100000"/>
            </a:lnSpc>
            <a:spcAft>
              <a:spcPts val="0"/>
            </a:spcAft>
          </a:pPr>
          <a:r>
            <a:rPr lang="en-US" sz="900" b="0" u="sng">
              <a:latin typeface="+mn-lt"/>
              <a:cs typeface="Times New Roman" pitchFamily="18" charset="0"/>
            </a:rPr>
            <a:t>E</a:t>
          </a:r>
          <a:r>
            <a:rPr lang="en-US" sz="900" b="0">
              <a:latin typeface="+mn-lt"/>
              <a:cs typeface="Times New Roman" pitchFamily="18" charset="0"/>
            </a:rPr>
            <a:t>:  Anger,  sadness,</a:t>
          </a:r>
        </a:p>
        <a:p>
          <a:pPr>
            <a:lnSpc>
              <a:spcPct val="100000"/>
            </a:lnSpc>
            <a:spcAft>
              <a:spcPts val="0"/>
            </a:spcAft>
          </a:pPr>
          <a:r>
            <a:rPr lang="en-US" sz="900" b="0">
              <a:latin typeface="+mn-lt"/>
              <a:cs typeface="Times New Roman" pitchFamily="18" charset="0"/>
            </a:rPr>
            <a:t> guilt, regret</a:t>
          </a:r>
          <a:endParaRPr lang="en-US" sz="900" b="0" dirty="0">
            <a:latin typeface="+mn-lt"/>
            <a:cs typeface="Times New Roman" pitchFamily="18" charset="0"/>
          </a:endParaRPr>
        </a:p>
      </dgm:t>
    </dgm:pt>
    <dgm:pt modelId="{2237E320-086B-458E-AF2F-2B8E8F59DC89}" type="parTrans" cxnId="{FC17F8B2-C0CA-4AE6-9849-06DE768AEBDC}">
      <dgm:prSet/>
      <dgm:spPr/>
      <dgm:t>
        <a:bodyPr/>
        <a:lstStyle/>
        <a:p>
          <a:endParaRPr lang="en-US" sz="900"/>
        </a:p>
      </dgm:t>
    </dgm:pt>
    <dgm:pt modelId="{CEBCBF7F-7139-4637-B154-29C1EA9D1560}" type="sibTrans" cxnId="{FC17F8B2-C0CA-4AE6-9849-06DE768AEBDC}">
      <dgm:prSet/>
      <dgm:spPr/>
      <dgm:t>
        <a:bodyPr/>
        <a:lstStyle/>
        <a:p>
          <a:endParaRPr lang="en-US" sz="900"/>
        </a:p>
      </dgm:t>
    </dgm:pt>
    <dgm:pt modelId="{C6CCA7C8-D0D7-431C-AFAD-626AA4DD4203}">
      <dgm:prSet custT="1"/>
      <dgm:spPr/>
      <dgm:t>
        <a:bodyPr anchor="b"/>
        <a:lstStyle/>
        <a:p>
          <a:pPr>
            <a:spcAft>
              <a:spcPct val="35000"/>
            </a:spcAft>
          </a:pPr>
          <a:r>
            <a:rPr lang="en-US" sz="1050" b="0" u="sng">
              <a:latin typeface="+mn-lt"/>
              <a:cs typeface="Times New Roman" pitchFamily="18" charset="0"/>
            </a:rPr>
            <a:t>3</a:t>
          </a:r>
          <a:r>
            <a:rPr lang="en-US" sz="1050" b="0">
              <a:latin typeface="+mn-lt"/>
              <a:cs typeface="Times New Roman" pitchFamily="18" charset="0"/>
            </a:rPr>
            <a:t>:</a:t>
          </a:r>
          <a:r>
            <a:rPr lang="en-US" sz="900" b="0">
              <a:latin typeface="+mn-lt"/>
              <a:cs typeface="Times New Roman" pitchFamily="18" charset="0"/>
            </a:rPr>
            <a:t> </a:t>
          </a:r>
        </a:p>
        <a:p>
          <a:pPr>
            <a:spcAft>
              <a:spcPts val="0"/>
            </a:spcAft>
          </a:pPr>
          <a:r>
            <a:rPr lang="en-US" sz="900" b="0">
              <a:latin typeface="+mn-lt"/>
              <a:cs typeface="Times New Roman" pitchFamily="18" charset="0"/>
            </a:rPr>
            <a:t>Couple bonds over </a:t>
          </a:r>
        </a:p>
        <a:p>
          <a:pPr>
            <a:spcAft>
              <a:spcPts val="0"/>
            </a:spcAft>
          </a:pPr>
          <a:r>
            <a:rPr lang="en-US" sz="900" b="0">
              <a:latin typeface="+mn-lt"/>
              <a:cs typeface="Times New Roman" pitchFamily="18" charset="0"/>
            </a:rPr>
            <a:t>images of life alone, love, memories &amp; dreams  / position themselves against others who “don’t understand them”</a:t>
          </a:r>
        </a:p>
        <a:p>
          <a:pPr>
            <a:spcAft>
              <a:spcPts val="0"/>
            </a:spcAft>
          </a:pPr>
          <a:r>
            <a:rPr lang="en-US" sz="900" b="0">
              <a:latin typeface="+mn-lt"/>
              <a:cs typeface="Times New Roman" pitchFamily="18" charset="0"/>
            </a:rPr>
            <a:t> </a:t>
          </a:r>
        </a:p>
        <a:p>
          <a:pPr>
            <a:spcAft>
              <a:spcPts val="0"/>
            </a:spcAft>
          </a:pPr>
          <a:r>
            <a:rPr lang="en-US" sz="900" b="0" u="sng">
              <a:latin typeface="+mn-lt"/>
              <a:cs typeface="Times New Roman" pitchFamily="18" charset="0"/>
            </a:rPr>
            <a:t>E</a:t>
          </a:r>
          <a:r>
            <a:rPr lang="en-US" sz="900" b="0">
              <a:latin typeface="+mn-lt"/>
              <a:cs typeface="Times New Roman" pitchFamily="18" charset="0"/>
            </a:rPr>
            <a:t>: Sadness , regret, relief to connect over “common ground”</a:t>
          </a:r>
          <a:endParaRPr lang="en-US" sz="900" b="0" dirty="0">
            <a:latin typeface="+mn-lt"/>
            <a:cs typeface="Times New Roman" pitchFamily="18" charset="0"/>
          </a:endParaRPr>
        </a:p>
      </dgm:t>
    </dgm:pt>
    <dgm:pt modelId="{88AA59F2-DBEE-4B78-A2DA-3FC0E7B16423}" type="parTrans" cxnId="{E7801152-8D8D-44F3-A847-186A5A9A17E9}">
      <dgm:prSet/>
      <dgm:spPr/>
      <dgm:t>
        <a:bodyPr/>
        <a:lstStyle/>
        <a:p>
          <a:endParaRPr lang="en-US" sz="900"/>
        </a:p>
      </dgm:t>
    </dgm:pt>
    <dgm:pt modelId="{232CD0DA-2372-471D-895E-BB1BE52B64F5}" type="sibTrans" cxnId="{E7801152-8D8D-44F3-A847-186A5A9A17E9}">
      <dgm:prSet/>
      <dgm:spPr/>
      <dgm:t>
        <a:bodyPr/>
        <a:lstStyle/>
        <a:p>
          <a:endParaRPr lang="en-US" sz="900"/>
        </a:p>
      </dgm:t>
    </dgm:pt>
    <dgm:pt modelId="{9D1313D0-EECE-4C48-BB9E-BFC73F3F4306}">
      <dgm:prSet phldrT="[Text]" custT="1"/>
      <dgm:spPr/>
      <dgm:t>
        <a:bodyPr anchor="b"/>
        <a:lstStyle/>
        <a:p>
          <a:pPr>
            <a:lnSpc>
              <a:spcPct val="100000"/>
            </a:lnSpc>
            <a:spcAft>
              <a:spcPts val="0"/>
            </a:spcAft>
          </a:pPr>
          <a:r>
            <a:rPr lang="en-US" sz="1000" b="1" u="none">
              <a:latin typeface="+mn-lt"/>
              <a:cs typeface="Times New Roman" pitchFamily="18" charset="0"/>
            </a:rPr>
            <a:t>          </a:t>
          </a: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r>
            <a:rPr lang="en-US" sz="1000" b="1" u="none">
              <a:latin typeface="+mn-lt"/>
              <a:cs typeface="Times New Roman" pitchFamily="18" charset="0"/>
            </a:rPr>
            <a:t>               </a:t>
          </a:r>
          <a:r>
            <a:rPr lang="en-US" sz="1000" b="1" u="sng">
              <a:latin typeface="+mn-lt"/>
              <a:cs typeface="Times New Roman" pitchFamily="18" charset="0"/>
            </a:rPr>
            <a:t>5</a:t>
          </a:r>
          <a:r>
            <a:rPr lang="en-US" sz="1000" b="1">
              <a:latin typeface="+mn-lt"/>
              <a:cs typeface="Times New Roman" pitchFamily="18" charset="0"/>
            </a:rPr>
            <a:t>:</a:t>
          </a:r>
        </a:p>
        <a:p>
          <a:pPr>
            <a:lnSpc>
              <a:spcPct val="100000"/>
            </a:lnSpc>
            <a:spcAft>
              <a:spcPts val="0"/>
            </a:spcAft>
          </a:pPr>
          <a:r>
            <a:rPr lang="en-US" sz="900" b="0">
              <a:latin typeface="+mn-lt"/>
              <a:cs typeface="Times New Roman" pitchFamily="18" charset="0"/>
            </a:rPr>
            <a:t>         Construct recantation plan by redefining the abuse to protect P., blaming the State, &amp; giving each other instructions / </a:t>
          </a:r>
        </a:p>
        <a:p>
          <a:pPr>
            <a:lnSpc>
              <a:spcPct val="100000"/>
            </a:lnSpc>
            <a:spcAft>
              <a:spcPts val="0"/>
            </a:spcAft>
          </a:pPr>
          <a:r>
            <a:rPr lang="en-US" sz="900" b="0">
              <a:latin typeface="+mn-lt"/>
              <a:cs typeface="Times New Roman" pitchFamily="18" charset="0"/>
            </a:rPr>
            <a:t>Couple’s agency is “up”</a:t>
          </a:r>
        </a:p>
        <a:p>
          <a:pPr>
            <a:lnSpc>
              <a:spcPct val="100000"/>
            </a:lnSpc>
            <a:spcAft>
              <a:spcPts val="0"/>
            </a:spcAft>
          </a:pPr>
          <a:r>
            <a:rPr lang="en-US" sz="900" b="0">
              <a:latin typeface="+mn-lt"/>
              <a:cs typeface="Times New Roman" pitchFamily="18" charset="0"/>
            </a:rPr>
            <a:t>  </a:t>
          </a:r>
          <a:r>
            <a:rPr lang="en-US" sz="900" b="0" u="none">
              <a:latin typeface="+mj-lt"/>
              <a:cs typeface="Times New Roman" pitchFamily="18" charset="0"/>
            </a:rPr>
            <a:t> </a:t>
          </a:r>
          <a:endParaRPr lang="en-US" sz="900" b="0">
            <a:latin typeface="+mn-lt"/>
            <a:cs typeface="Times New Roman" pitchFamily="18" charset="0"/>
          </a:endParaRPr>
        </a:p>
        <a:p>
          <a:pPr>
            <a:lnSpc>
              <a:spcPct val="100000"/>
            </a:lnSpc>
            <a:spcAft>
              <a:spcPts val="0"/>
            </a:spcAft>
          </a:pPr>
          <a:r>
            <a:rPr lang="en-US" sz="900" b="0" u="sng">
              <a:latin typeface="+mn-lt"/>
              <a:cs typeface="Times New Roman" pitchFamily="18" charset="0"/>
            </a:rPr>
            <a:t>E</a:t>
          </a:r>
          <a:r>
            <a:rPr lang="en-US" sz="900" b="0">
              <a:latin typeface="+mn-lt"/>
              <a:cs typeface="Times New Roman" pitchFamily="18" charset="0"/>
            </a:rPr>
            <a:t>: Relief , excitement, hope</a:t>
          </a:r>
          <a:endParaRPr lang="en-US" sz="900" b="0" dirty="0">
            <a:latin typeface="+mn-lt"/>
            <a:cs typeface="Times New Roman" pitchFamily="18" charset="0"/>
          </a:endParaRPr>
        </a:p>
      </dgm:t>
    </dgm:pt>
    <dgm:pt modelId="{639D24F0-FEE1-4EB8-9950-4EB45467DB05}" type="sibTrans" cxnId="{33863593-53A8-47D0-A119-77301A8811DE}">
      <dgm:prSet/>
      <dgm:spPr/>
      <dgm:t>
        <a:bodyPr/>
        <a:lstStyle/>
        <a:p>
          <a:endParaRPr lang="en-US" sz="900"/>
        </a:p>
      </dgm:t>
    </dgm:pt>
    <dgm:pt modelId="{5485A7AA-B305-4938-AA8E-3FEA3363ABAC}" type="parTrans" cxnId="{33863593-53A8-47D0-A119-77301A8811DE}">
      <dgm:prSet/>
      <dgm:spPr/>
      <dgm:t>
        <a:bodyPr/>
        <a:lstStyle/>
        <a:p>
          <a:endParaRPr lang="en-US" sz="900"/>
        </a:p>
      </dgm:t>
    </dgm:pt>
    <dgm:pt modelId="{D6959EE0-D5AF-494A-9741-F9A78E0FE3A5}" type="pres">
      <dgm:prSet presAssocID="{3EF88836-E02A-4072-9697-239DCA373305}" presName="compositeShape" presStyleCnt="0">
        <dgm:presLayoutVars>
          <dgm:chMax val="7"/>
          <dgm:dir/>
          <dgm:resizeHandles val="exact"/>
        </dgm:presLayoutVars>
      </dgm:prSet>
      <dgm:spPr/>
    </dgm:pt>
    <dgm:pt modelId="{602DFA55-7087-4771-9F22-8DCC233E259D}" type="pres">
      <dgm:prSet presAssocID="{3EF88836-E02A-4072-9697-239DCA373305}" presName="wedge1" presStyleLbl="node1" presStyleIdx="0" presStyleCnt="5"/>
      <dgm:spPr/>
    </dgm:pt>
    <dgm:pt modelId="{1069305B-3A3B-40AE-B757-EEA52A3ED389}" type="pres">
      <dgm:prSet presAssocID="{3EF88836-E02A-4072-9697-239DCA373305}" presName="dummy1a" presStyleCnt="0"/>
      <dgm:spPr/>
    </dgm:pt>
    <dgm:pt modelId="{457D6F03-3085-4FD4-9163-5DE12B703553}" type="pres">
      <dgm:prSet presAssocID="{3EF88836-E02A-4072-9697-239DCA373305}" presName="dummy1b" presStyleCnt="0"/>
      <dgm:spPr/>
    </dgm:pt>
    <dgm:pt modelId="{115CF041-AB1B-41CB-9F62-22A235CDB5B2}" type="pres">
      <dgm:prSet presAssocID="{3EF88836-E02A-4072-9697-239DCA373305}" presName="wedge1Tx" presStyleLbl="node1" presStyleIdx="0" presStyleCnt="5">
        <dgm:presLayoutVars>
          <dgm:chMax val="0"/>
          <dgm:chPref val="0"/>
          <dgm:bulletEnabled val="1"/>
        </dgm:presLayoutVars>
      </dgm:prSet>
      <dgm:spPr/>
    </dgm:pt>
    <dgm:pt modelId="{F2C23433-A891-4D92-B09B-016979ED313D}" type="pres">
      <dgm:prSet presAssocID="{3EF88836-E02A-4072-9697-239DCA373305}" presName="wedge2" presStyleLbl="node1" presStyleIdx="1" presStyleCnt="5"/>
      <dgm:spPr/>
    </dgm:pt>
    <dgm:pt modelId="{DBED8D87-D73E-4C4B-9AF2-81859255000B}" type="pres">
      <dgm:prSet presAssocID="{3EF88836-E02A-4072-9697-239DCA373305}" presName="dummy2a" presStyleCnt="0"/>
      <dgm:spPr/>
    </dgm:pt>
    <dgm:pt modelId="{F7AD632C-4B2F-4A99-8247-2F38B0105DC5}" type="pres">
      <dgm:prSet presAssocID="{3EF88836-E02A-4072-9697-239DCA373305}" presName="dummy2b" presStyleCnt="0"/>
      <dgm:spPr/>
    </dgm:pt>
    <dgm:pt modelId="{F7B75F83-F916-485B-AF44-43FA25802C11}" type="pres">
      <dgm:prSet presAssocID="{3EF88836-E02A-4072-9697-239DCA373305}" presName="wedge2Tx" presStyleLbl="node1" presStyleIdx="1" presStyleCnt="5">
        <dgm:presLayoutVars>
          <dgm:chMax val="0"/>
          <dgm:chPref val="0"/>
          <dgm:bulletEnabled val="1"/>
        </dgm:presLayoutVars>
      </dgm:prSet>
      <dgm:spPr/>
    </dgm:pt>
    <dgm:pt modelId="{1DCD7A39-46A4-4750-B0DD-CB571B31A41E}" type="pres">
      <dgm:prSet presAssocID="{3EF88836-E02A-4072-9697-239DCA373305}" presName="wedge3" presStyleLbl="node1" presStyleIdx="2" presStyleCnt="5"/>
      <dgm:spPr/>
    </dgm:pt>
    <dgm:pt modelId="{949EE66F-1C89-4C22-92C7-D0995672FC24}" type="pres">
      <dgm:prSet presAssocID="{3EF88836-E02A-4072-9697-239DCA373305}" presName="dummy3a" presStyleCnt="0"/>
      <dgm:spPr/>
    </dgm:pt>
    <dgm:pt modelId="{1CBF1CC6-2A37-47D7-9930-0D6515926632}" type="pres">
      <dgm:prSet presAssocID="{3EF88836-E02A-4072-9697-239DCA373305}" presName="dummy3b" presStyleCnt="0"/>
      <dgm:spPr/>
    </dgm:pt>
    <dgm:pt modelId="{5C9C62C5-6FDC-4C94-9D84-A06CAFC805CC}" type="pres">
      <dgm:prSet presAssocID="{3EF88836-E02A-4072-9697-239DCA373305}" presName="wedge3Tx" presStyleLbl="node1" presStyleIdx="2" presStyleCnt="5">
        <dgm:presLayoutVars>
          <dgm:chMax val="0"/>
          <dgm:chPref val="0"/>
          <dgm:bulletEnabled val="1"/>
        </dgm:presLayoutVars>
      </dgm:prSet>
      <dgm:spPr/>
    </dgm:pt>
    <dgm:pt modelId="{7AAD12A5-F4C6-45E5-A521-368B41EF4F23}" type="pres">
      <dgm:prSet presAssocID="{3EF88836-E02A-4072-9697-239DCA373305}" presName="wedge4" presStyleLbl="node1" presStyleIdx="3" presStyleCnt="5"/>
      <dgm:spPr/>
    </dgm:pt>
    <dgm:pt modelId="{096A607C-7309-4A8F-BCD6-7A92D0A7AAE6}" type="pres">
      <dgm:prSet presAssocID="{3EF88836-E02A-4072-9697-239DCA373305}" presName="dummy4a" presStyleCnt="0"/>
      <dgm:spPr/>
    </dgm:pt>
    <dgm:pt modelId="{4B5CA43C-B173-4DFE-BCB7-670095884472}" type="pres">
      <dgm:prSet presAssocID="{3EF88836-E02A-4072-9697-239DCA373305}" presName="dummy4b" presStyleCnt="0"/>
      <dgm:spPr/>
    </dgm:pt>
    <dgm:pt modelId="{9C6F8B59-0BD6-4896-8F17-F635ACDA62DB}" type="pres">
      <dgm:prSet presAssocID="{3EF88836-E02A-4072-9697-239DCA373305}" presName="wedge4Tx" presStyleLbl="node1" presStyleIdx="3" presStyleCnt="5">
        <dgm:presLayoutVars>
          <dgm:chMax val="0"/>
          <dgm:chPref val="0"/>
          <dgm:bulletEnabled val="1"/>
        </dgm:presLayoutVars>
      </dgm:prSet>
      <dgm:spPr/>
    </dgm:pt>
    <dgm:pt modelId="{E0EBF84C-EDBD-4E6B-9D75-52A833F902CC}" type="pres">
      <dgm:prSet presAssocID="{3EF88836-E02A-4072-9697-239DCA373305}" presName="wedge5" presStyleLbl="node1" presStyleIdx="4" presStyleCnt="5" custLinFactNeighborX="206" custLinFactNeighborY="780"/>
      <dgm:spPr/>
    </dgm:pt>
    <dgm:pt modelId="{A1C7708E-765B-4043-A2EC-54AB193CBD0B}" type="pres">
      <dgm:prSet presAssocID="{3EF88836-E02A-4072-9697-239DCA373305}" presName="dummy5a" presStyleCnt="0"/>
      <dgm:spPr/>
    </dgm:pt>
    <dgm:pt modelId="{A474B977-E74B-4FC9-ADF5-175A7B43FE3B}" type="pres">
      <dgm:prSet presAssocID="{3EF88836-E02A-4072-9697-239DCA373305}" presName="dummy5b" presStyleCnt="0"/>
      <dgm:spPr/>
    </dgm:pt>
    <dgm:pt modelId="{33AEE872-D132-4AB9-9647-FF2AA6EF442B}" type="pres">
      <dgm:prSet presAssocID="{3EF88836-E02A-4072-9697-239DCA373305}" presName="wedge5Tx" presStyleLbl="node1" presStyleIdx="4" presStyleCnt="5">
        <dgm:presLayoutVars>
          <dgm:chMax val="0"/>
          <dgm:chPref val="0"/>
          <dgm:bulletEnabled val="1"/>
        </dgm:presLayoutVars>
      </dgm:prSet>
      <dgm:spPr/>
    </dgm:pt>
    <dgm:pt modelId="{1B97CEAD-41D4-4118-9396-1AC2A049E7B7}" type="pres">
      <dgm:prSet presAssocID="{F87E886E-F020-427B-9473-EC9C71A24CEF}" presName="arrowWedge1" presStyleLbl="fgSibTrans2D1" presStyleIdx="0" presStyleCnt="5" custScaleX="103441" custScaleY="99416" custLinFactNeighborX="92" custLinFactNeighborY="-1341"/>
      <dgm:spPr/>
    </dgm:pt>
    <dgm:pt modelId="{23AF5D70-E52E-4777-BC60-54D89009A4E4}" type="pres">
      <dgm:prSet presAssocID="{CEBCBF7F-7139-4637-B154-29C1EA9D1560}" presName="arrowWedge2" presStyleLbl="fgSibTrans2D1" presStyleIdx="1" presStyleCnt="5" custScaleX="101895" custLinFactNeighborX="-162" custLinFactNeighborY="1747"/>
      <dgm:spPr/>
    </dgm:pt>
    <dgm:pt modelId="{577D5FFA-2521-45D5-A015-6023220B120F}" type="pres">
      <dgm:prSet presAssocID="{232CD0DA-2372-471D-895E-BB1BE52B64F5}" presName="arrowWedge3" presStyleLbl="fgSibTrans2D1" presStyleIdx="2" presStyleCnt="5" custLinFactNeighborX="1057" custLinFactNeighborY="1817"/>
      <dgm:spPr/>
    </dgm:pt>
    <dgm:pt modelId="{47F27874-4A4E-432E-A5BB-F6471DC87E42}" type="pres">
      <dgm:prSet presAssocID="{DA27AC48-2C1B-4D8D-A112-DF61777845D5}" presName="arrowWedge4" presStyleLbl="fgSibTrans2D1" presStyleIdx="3" presStyleCnt="5" custLinFactNeighborX="-947" custLinFactNeighborY="602"/>
      <dgm:spPr/>
    </dgm:pt>
    <dgm:pt modelId="{B9FA90EF-6EF5-4EBF-964F-5743E68FDF63}" type="pres">
      <dgm:prSet presAssocID="{639D24F0-FEE1-4EB8-9950-4EB45467DB05}" presName="arrowWedge5" presStyleLbl="fgSibTrans2D1" presStyleIdx="4" presStyleCnt="5" custScaleX="100378" custScaleY="99416" custLinFactNeighborX="-1899" custLinFactNeighborY="-1654"/>
      <dgm:spPr/>
    </dgm:pt>
  </dgm:ptLst>
  <dgm:cxnLst>
    <dgm:cxn modelId="{1154D604-2993-4C32-8C70-00B9C5F98DC3}" type="presOf" srcId="{3EF88836-E02A-4072-9697-239DCA373305}" destId="{D6959EE0-D5AF-494A-9741-F9A78E0FE3A5}" srcOrd="0" destOrd="0" presId="urn:microsoft.com/office/officeart/2005/8/layout/cycle8"/>
    <dgm:cxn modelId="{58A4190C-A559-4F3B-834A-46F0B97439D9}" type="presOf" srcId="{AC7AB623-356F-4265-ADB8-A3C46756855A}" destId="{115CF041-AB1B-41CB-9F62-22A235CDB5B2}" srcOrd="1" destOrd="0" presId="urn:microsoft.com/office/officeart/2005/8/layout/cycle8"/>
    <dgm:cxn modelId="{C5DF7E11-0BEE-4750-889A-8448588498BE}" type="presOf" srcId="{ADC22899-289E-4564-9FD8-C321FFCF1E91}" destId="{F2C23433-A891-4D92-B09B-016979ED313D}" srcOrd="0" destOrd="0" presId="urn:microsoft.com/office/officeart/2005/8/layout/cycle8"/>
    <dgm:cxn modelId="{AEC67714-8CCD-48F0-83BC-3A4FEA6D5413}" srcId="{3EF88836-E02A-4072-9697-239DCA373305}" destId="{AC7AB623-356F-4265-ADB8-A3C46756855A}" srcOrd="0" destOrd="0" parTransId="{25BA0743-F291-4E97-B5E5-D220CC8EE620}" sibTransId="{F87E886E-F020-427B-9473-EC9C71A24CEF}"/>
    <dgm:cxn modelId="{B1BE8916-DA7E-473E-8F5A-A4304D98B2B9}" srcId="{3EF88836-E02A-4072-9697-239DCA373305}" destId="{606F195B-AE9E-4751-A903-F03A30D424DF}" srcOrd="3" destOrd="0" parTransId="{06130EBF-23EE-4013-BA31-01F770248B81}" sibTransId="{DA27AC48-2C1B-4D8D-A112-DF61777845D5}"/>
    <dgm:cxn modelId="{986DB81B-5CED-4E93-8415-B82BA5B27BBF}" type="presOf" srcId="{9D1313D0-EECE-4C48-BB9E-BFC73F3F4306}" destId="{E0EBF84C-EDBD-4E6B-9D75-52A833F902CC}" srcOrd="0" destOrd="0" presId="urn:microsoft.com/office/officeart/2005/8/layout/cycle8"/>
    <dgm:cxn modelId="{9D8DA034-F879-4F5A-A5DC-42B618DEBEC5}" type="presOf" srcId="{9D1313D0-EECE-4C48-BB9E-BFC73F3F4306}" destId="{33AEE872-D132-4AB9-9647-FF2AA6EF442B}" srcOrd="1" destOrd="0" presId="urn:microsoft.com/office/officeart/2005/8/layout/cycle8"/>
    <dgm:cxn modelId="{5D675667-6E1D-4CC1-B662-1B49B900A392}" type="presOf" srcId="{C6CCA7C8-D0D7-431C-AFAD-626AA4DD4203}" destId="{1DCD7A39-46A4-4750-B0DD-CB571B31A41E}" srcOrd="0" destOrd="0" presId="urn:microsoft.com/office/officeart/2005/8/layout/cycle8"/>
    <dgm:cxn modelId="{E7801152-8D8D-44F3-A847-186A5A9A17E9}" srcId="{3EF88836-E02A-4072-9697-239DCA373305}" destId="{C6CCA7C8-D0D7-431C-AFAD-626AA4DD4203}" srcOrd="2" destOrd="0" parTransId="{88AA59F2-DBEE-4B78-A2DA-3FC0E7B16423}" sibTransId="{232CD0DA-2372-471D-895E-BB1BE52B64F5}"/>
    <dgm:cxn modelId="{3C093A73-5CF4-47F3-BCC9-B85F1EA2D23A}" type="presOf" srcId="{C6CCA7C8-D0D7-431C-AFAD-626AA4DD4203}" destId="{5C9C62C5-6FDC-4C94-9D84-A06CAFC805CC}" srcOrd="1" destOrd="0" presId="urn:microsoft.com/office/officeart/2005/8/layout/cycle8"/>
    <dgm:cxn modelId="{DECF7B7F-82B1-4A5F-BAE7-59C55EF9FFD2}" type="presOf" srcId="{AC7AB623-356F-4265-ADB8-A3C46756855A}" destId="{602DFA55-7087-4771-9F22-8DCC233E259D}" srcOrd="0" destOrd="0" presId="urn:microsoft.com/office/officeart/2005/8/layout/cycle8"/>
    <dgm:cxn modelId="{33863593-53A8-47D0-A119-77301A8811DE}" srcId="{3EF88836-E02A-4072-9697-239DCA373305}" destId="{9D1313D0-EECE-4C48-BB9E-BFC73F3F4306}" srcOrd="4" destOrd="0" parTransId="{5485A7AA-B305-4938-AA8E-3FEA3363ABAC}" sibTransId="{639D24F0-FEE1-4EB8-9950-4EB45467DB05}"/>
    <dgm:cxn modelId="{FC17F8B2-C0CA-4AE6-9849-06DE768AEBDC}" srcId="{3EF88836-E02A-4072-9697-239DCA373305}" destId="{ADC22899-289E-4564-9FD8-C321FFCF1E91}" srcOrd="1" destOrd="0" parTransId="{2237E320-086B-458E-AF2F-2B8E8F59DC89}" sibTransId="{CEBCBF7F-7139-4637-B154-29C1EA9D1560}"/>
    <dgm:cxn modelId="{5134F4B3-731C-4CE4-AC7A-14EF9D398AA1}" type="presOf" srcId="{606F195B-AE9E-4751-A903-F03A30D424DF}" destId="{9C6F8B59-0BD6-4896-8F17-F635ACDA62DB}" srcOrd="1" destOrd="0" presId="urn:microsoft.com/office/officeart/2005/8/layout/cycle8"/>
    <dgm:cxn modelId="{ED492AC0-3ACB-4170-8FAE-F4E72901BEF0}" type="presOf" srcId="{606F195B-AE9E-4751-A903-F03A30D424DF}" destId="{7AAD12A5-F4C6-45E5-A521-368B41EF4F23}" srcOrd="0" destOrd="0" presId="urn:microsoft.com/office/officeart/2005/8/layout/cycle8"/>
    <dgm:cxn modelId="{204A3DC3-BA24-4BAE-8118-B074D42D21F2}" type="presOf" srcId="{ADC22899-289E-4564-9FD8-C321FFCF1E91}" destId="{F7B75F83-F916-485B-AF44-43FA25802C11}" srcOrd="1" destOrd="0" presId="urn:microsoft.com/office/officeart/2005/8/layout/cycle8"/>
    <dgm:cxn modelId="{E28A5AB1-80DA-4F9F-BABD-8FD57719B979}" type="presParOf" srcId="{D6959EE0-D5AF-494A-9741-F9A78E0FE3A5}" destId="{602DFA55-7087-4771-9F22-8DCC233E259D}" srcOrd="0" destOrd="0" presId="urn:microsoft.com/office/officeart/2005/8/layout/cycle8"/>
    <dgm:cxn modelId="{AF42A367-6832-4F92-AE8D-5355A6C066EB}" type="presParOf" srcId="{D6959EE0-D5AF-494A-9741-F9A78E0FE3A5}" destId="{1069305B-3A3B-40AE-B757-EEA52A3ED389}" srcOrd="1" destOrd="0" presId="urn:microsoft.com/office/officeart/2005/8/layout/cycle8"/>
    <dgm:cxn modelId="{3E0B22AE-B277-4884-B2BA-0FC60B99BEB2}" type="presParOf" srcId="{D6959EE0-D5AF-494A-9741-F9A78E0FE3A5}" destId="{457D6F03-3085-4FD4-9163-5DE12B703553}" srcOrd="2" destOrd="0" presId="urn:microsoft.com/office/officeart/2005/8/layout/cycle8"/>
    <dgm:cxn modelId="{A21DBC3E-AC35-4E72-90F5-2A9B9D823F79}" type="presParOf" srcId="{D6959EE0-D5AF-494A-9741-F9A78E0FE3A5}" destId="{115CF041-AB1B-41CB-9F62-22A235CDB5B2}" srcOrd="3" destOrd="0" presId="urn:microsoft.com/office/officeart/2005/8/layout/cycle8"/>
    <dgm:cxn modelId="{8F35DE86-7EAA-4A31-B155-79516D321619}" type="presParOf" srcId="{D6959EE0-D5AF-494A-9741-F9A78E0FE3A5}" destId="{F2C23433-A891-4D92-B09B-016979ED313D}" srcOrd="4" destOrd="0" presId="urn:microsoft.com/office/officeart/2005/8/layout/cycle8"/>
    <dgm:cxn modelId="{9A6AB4A0-6C42-4737-8C9F-EFAA72B50BBE}" type="presParOf" srcId="{D6959EE0-D5AF-494A-9741-F9A78E0FE3A5}" destId="{DBED8D87-D73E-4C4B-9AF2-81859255000B}" srcOrd="5" destOrd="0" presId="urn:microsoft.com/office/officeart/2005/8/layout/cycle8"/>
    <dgm:cxn modelId="{3167110A-1210-4DCE-B17F-FC449E9F8286}" type="presParOf" srcId="{D6959EE0-D5AF-494A-9741-F9A78E0FE3A5}" destId="{F7AD632C-4B2F-4A99-8247-2F38B0105DC5}" srcOrd="6" destOrd="0" presId="urn:microsoft.com/office/officeart/2005/8/layout/cycle8"/>
    <dgm:cxn modelId="{84F3D198-AC8D-4B66-A009-585656712909}" type="presParOf" srcId="{D6959EE0-D5AF-494A-9741-F9A78E0FE3A5}" destId="{F7B75F83-F916-485B-AF44-43FA25802C11}" srcOrd="7" destOrd="0" presId="urn:microsoft.com/office/officeart/2005/8/layout/cycle8"/>
    <dgm:cxn modelId="{DC93B5E9-D065-439F-9FAA-5AA3E9056F10}" type="presParOf" srcId="{D6959EE0-D5AF-494A-9741-F9A78E0FE3A5}" destId="{1DCD7A39-46A4-4750-B0DD-CB571B31A41E}" srcOrd="8" destOrd="0" presId="urn:microsoft.com/office/officeart/2005/8/layout/cycle8"/>
    <dgm:cxn modelId="{A7295C1F-ACB1-45A2-B783-5F83743E5B5A}" type="presParOf" srcId="{D6959EE0-D5AF-494A-9741-F9A78E0FE3A5}" destId="{949EE66F-1C89-4C22-92C7-D0995672FC24}" srcOrd="9" destOrd="0" presId="urn:microsoft.com/office/officeart/2005/8/layout/cycle8"/>
    <dgm:cxn modelId="{D39EF7A7-71B2-4046-85FA-09F23F421B24}" type="presParOf" srcId="{D6959EE0-D5AF-494A-9741-F9A78E0FE3A5}" destId="{1CBF1CC6-2A37-47D7-9930-0D6515926632}" srcOrd="10" destOrd="0" presId="urn:microsoft.com/office/officeart/2005/8/layout/cycle8"/>
    <dgm:cxn modelId="{B4379A91-F69F-4865-BE0A-68D26A0704B5}" type="presParOf" srcId="{D6959EE0-D5AF-494A-9741-F9A78E0FE3A5}" destId="{5C9C62C5-6FDC-4C94-9D84-A06CAFC805CC}" srcOrd="11" destOrd="0" presId="urn:microsoft.com/office/officeart/2005/8/layout/cycle8"/>
    <dgm:cxn modelId="{058FF885-009F-4E48-B102-A731E8CCF273}" type="presParOf" srcId="{D6959EE0-D5AF-494A-9741-F9A78E0FE3A5}" destId="{7AAD12A5-F4C6-45E5-A521-368B41EF4F23}" srcOrd="12" destOrd="0" presId="urn:microsoft.com/office/officeart/2005/8/layout/cycle8"/>
    <dgm:cxn modelId="{60E29B0F-9884-497F-896C-16C6CD951EC5}" type="presParOf" srcId="{D6959EE0-D5AF-494A-9741-F9A78E0FE3A5}" destId="{096A607C-7309-4A8F-BCD6-7A92D0A7AAE6}" srcOrd="13" destOrd="0" presId="urn:microsoft.com/office/officeart/2005/8/layout/cycle8"/>
    <dgm:cxn modelId="{3FC058FC-B80C-45EC-A369-463BF1C3C677}" type="presParOf" srcId="{D6959EE0-D5AF-494A-9741-F9A78E0FE3A5}" destId="{4B5CA43C-B173-4DFE-BCB7-670095884472}" srcOrd="14" destOrd="0" presId="urn:microsoft.com/office/officeart/2005/8/layout/cycle8"/>
    <dgm:cxn modelId="{0A5CB61C-F0F8-4257-831C-6F6A831A9F15}" type="presParOf" srcId="{D6959EE0-D5AF-494A-9741-F9A78E0FE3A5}" destId="{9C6F8B59-0BD6-4896-8F17-F635ACDA62DB}" srcOrd="15" destOrd="0" presId="urn:microsoft.com/office/officeart/2005/8/layout/cycle8"/>
    <dgm:cxn modelId="{D441DF95-30E3-403F-8BFD-1F323B3BF637}" type="presParOf" srcId="{D6959EE0-D5AF-494A-9741-F9A78E0FE3A5}" destId="{E0EBF84C-EDBD-4E6B-9D75-52A833F902CC}" srcOrd="16" destOrd="0" presId="urn:microsoft.com/office/officeart/2005/8/layout/cycle8"/>
    <dgm:cxn modelId="{FC1C0104-718F-4414-A0C5-04282690BC04}" type="presParOf" srcId="{D6959EE0-D5AF-494A-9741-F9A78E0FE3A5}" destId="{A1C7708E-765B-4043-A2EC-54AB193CBD0B}" srcOrd="17" destOrd="0" presId="urn:microsoft.com/office/officeart/2005/8/layout/cycle8"/>
    <dgm:cxn modelId="{7F1A774A-FD40-4B84-A992-08A9E69A5B69}" type="presParOf" srcId="{D6959EE0-D5AF-494A-9741-F9A78E0FE3A5}" destId="{A474B977-E74B-4FC9-ADF5-175A7B43FE3B}" srcOrd="18" destOrd="0" presId="urn:microsoft.com/office/officeart/2005/8/layout/cycle8"/>
    <dgm:cxn modelId="{D12E92C4-986F-413A-9A47-6911376B4657}" type="presParOf" srcId="{D6959EE0-D5AF-494A-9741-F9A78E0FE3A5}" destId="{33AEE872-D132-4AB9-9647-FF2AA6EF442B}" srcOrd="19" destOrd="0" presId="urn:microsoft.com/office/officeart/2005/8/layout/cycle8"/>
    <dgm:cxn modelId="{82AFD055-A513-47F8-A9DC-A032DF8BBFC5}" type="presParOf" srcId="{D6959EE0-D5AF-494A-9741-F9A78E0FE3A5}" destId="{1B97CEAD-41D4-4118-9396-1AC2A049E7B7}" srcOrd="20" destOrd="0" presId="urn:microsoft.com/office/officeart/2005/8/layout/cycle8"/>
    <dgm:cxn modelId="{07F8F0E6-F27F-417E-8656-A476D8B7F346}" type="presParOf" srcId="{D6959EE0-D5AF-494A-9741-F9A78E0FE3A5}" destId="{23AF5D70-E52E-4777-BC60-54D89009A4E4}" srcOrd="21" destOrd="0" presId="urn:microsoft.com/office/officeart/2005/8/layout/cycle8"/>
    <dgm:cxn modelId="{42B36316-A2B3-4CC5-9083-56B843A32A76}" type="presParOf" srcId="{D6959EE0-D5AF-494A-9741-F9A78E0FE3A5}" destId="{577D5FFA-2521-45D5-A015-6023220B120F}" srcOrd="22" destOrd="0" presId="urn:microsoft.com/office/officeart/2005/8/layout/cycle8"/>
    <dgm:cxn modelId="{19127469-4BEB-45BA-8184-B3B0483EA31E}" type="presParOf" srcId="{D6959EE0-D5AF-494A-9741-F9A78E0FE3A5}" destId="{47F27874-4A4E-432E-A5BB-F6471DC87E42}" srcOrd="23" destOrd="0" presId="urn:microsoft.com/office/officeart/2005/8/layout/cycle8"/>
    <dgm:cxn modelId="{4C20DA6A-F079-4DBF-9DE9-B1F3EFE209A2}" type="presParOf" srcId="{D6959EE0-D5AF-494A-9741-F9A78E0FE3A5}" destId="{B9FA90EF-6EF5-4EBF-964F-5743E68FDF63}"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F88836-E02A-4072-9697-239DCA373305}" type="doc">
      <dgm:prSet loTypeId="urn:microsoft.com/office/officeart/2005/8/layout/cycle8" loCatId="cycle" qsTypeId="urn:microsoft.com/office/officeart/2005/8/quickstyle/simple2" qsCatId="simple" csTypeId="urn:microsoft.com/office/officeart/2005/8/colors/accent5_2" csCatId="accent5" phldr="1"/>
      <dgm:spPr/>
    </dgm:pt>
    <dgm:pt modelId="{AC7AB623-356F-4265-ADB8-A3C46756855A}">
      <dgm:prSet phldrT="[Text]" custT="1"/>
      <dgm:spPr/>
      <dgm:t>
        <a:bodyPr anchor="b"/>
        <a:lstStyle/>
        <a:p>
          <a:pPr>
            <a:spcAft>
              <a:spcPts val="0"/>
            </a:spcAft>
          </a:pPr>
          <a:r>
            <a:rPr lang="en-US" sz="1050" b="0" u="sng">
              <a:latin typeface="+mn-lt"/>
              <a:cs typeface="Times New Roman" pitchFamily="18" charset="0"/>
            </a:rPr>
            <a:t>  </a:t>
          </a:r>
        </a:p>
        <a:p>
          <a:pPr>
            <a:spcAft>
              <a:spcPts val="0"/>
            </a:spcAft>
          </a:pPr>
          <a:r>
            <a:rPr lang="en-US" sz="1050" b="0" u="sng">
              <a:latin typeface="+mn-lt"/>
              <a:cs typeface="Times New Roman" pitchFamily="18" charset="0"/>
            </a:rPr>
            <a:t>1</a:t>
          </a:r>
          <a:endParaRPr lang="en-US" sz="1050" b="0">
            <a:latin typeface="+mn-lt"/>
            <a:cs typeface="Times New Roman" pitchFamily="18" charset="0"/>
          </a:endParaRPr>
        </a:p>
        <a:p>
          <a:pPr>
            <a:spcAft>
              <a:spcPts val="0"/>
            </a:spcAft>
          </a:pPr>
          <a:endParaRPr lang="en-US" sz="1050" b="0">
            <a:latin typeface="+mn-lt"/>
            <a:cs typeface="Times New Roman" pitchFamily="18" charset="0"/>
          </a:endParaRPr>
        </a:p>
        <a:p>
          <a:pPr>
            <a:spcAft>
              <a:spcPts val="0"/>
            </a:spcAft>
          </a:pPr>
          <a:r>
            <a:rPr lang="en-US" sz="900" b="0">
              <a:latin typeface="+mn-lt"/>
              <a:cs typeface="Times New Roman" pitchFamily="18" charset="0"/>
            </a:rPr>
            <a:t>  Couple discusses the abuse event / mutual blame &amp; resistance of each other’s accounts / V’s agency is “up”</a:t>
          </a: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Emotions</a:t>
          </a:r>
          <a:r>
            <a:rPr lang="en-US" sz="900" b="0">
              <a:latin typeface="+mn-lt"/>
              <a:cs typeface="Times New Roman" pitchFamily="18" charset="0"/>
            </a:rPr>
            <a:t>:  </a:t>
          </a:r>
        </a:p>
        <a:p>
          <a:pPr>
            <a:spcAft>
              <a:spcPts val="0"/>
            </a:spcAft>
          </a:pPr>
          <a:r>
            <a:rPr lang="en-US" sz="900" b="0">
              <a:latin typeface="+mn-lt"/>
              <a:cs typeface="Times New Roman" pitchFamily="18" charset="0"/>
            </a:rPr>
            <a:t>Anger, blame, regret</a:t>
          </a:r>
          <a:endParaRPr lang="en-US" sz="900" b="0" dirty="0">
            <a:latin typeface="+mn-lt"/>
            <a:cs typeface="Times New Roman" pitchFamily="18" charset="0"/>
          </a:endParaRPr>
        </a:p>
      </dgm:t>
    </dgm:pt>
    <dgm:pt modelId="{25BA0743-F291-4E97-B5E5-D220CC8EE620}" type="parTrans" cxnId="{AEC67714-8CCD-48F0-83BC-3A4FEA6D5413}">
      <dgm:prSet/>
      <dgm:spPr/>
      <dgm:t>
        <a:bodyPr/>
        <a:lstStyle/>
        <a:p>
          <a:endParaRPr lang="en-US" sz="900"/>
        </a:p>
      </dgm:t>
    </dgm:pt>
    <dgm:pt modelId="{F87E886E-F020-427B-9473-EC9C71A24CEF}" type="sibTrans" cxnId="{AEC67714-8CCD-48F0-83BC-3A4FEA6D5413}">
      <dgm:prSet/>
      <dgm:spPr/>
      <dgm:t>
        <a:bodyPr/>
        <a:lstStyle/>
        <a:p>
          <a:endParaRPr lang="en-US" sz="900"/>
        </a:p>
      </dgm:t>
    </dgm:pt>
    <dgm:pt modelId="{606F195B-AE9E-4751-A903-F03A30D424DF}">
      <dgm:prSet phldrT="[Text]" custT="1"/>
      <dgm:spPr/>
      <dgm:t>
        <a:bodyPr anchor="t"/>
        <a:lstStyle/>
        <a:p>
          <a:pPr>
            <a:spcAft>
              <a:spcPts val="0"/>
            </a:spcAft>
          </a:pPr>
          <a:r>
            <a:rPr lang="en-US" sz="1050" b="0" u="sng">
              <a:latin typeface="+mn-lt"/>
              <a:cs typeface="Times New Roman" pitchFamily="18" charset="0"/>
            </a:rPr>
            <a:t>4</a:t>
          </a:r>
          <a:r>
            <a:rPr lang="en-US" sz="1050" b="0">
              <a:latin typeface="+mn-lt"/>
              <a:cs typeface="Times New Roman" pitchFamily="18" charset="0"/>
            </a:rPr>
            <a:t>: </a:t>
          </a:r>
        </a:p>
        <a:p>
          <a:pPr>
            <a:spcAft>
              <a:spcPts val="0"/>
            </a:spcAft>
          </a:pPr>
          <a:r>
            <a:rPr lang="en-US" sz="900" b="0">
              <a:latin typeface="+mn-lt"/>
              <a:cs typeface="Times New Roman" pitchFamily="18" charset="0"/>
            </a:rPr>
            <a:t>P. asks/instructs V. to recant &amp; she complies / instructions are reinforced by sympathy appeals &amp; minimization</a:t>
          </a:r>
        </a:p>
        <a:p>
          <a:pPr>
            <a:spcAft>
              <a:spcPts val="0"/>
            </a:spcAft>
          </a:pPr>
          <a:endParaRPr lang="en-US" sz="900" b="0">
            <a:latin typeface="+mn-lt"/>
            <a:cs typeface="Times New Roman" pitchFamily="18" charset="0"/>
          </a:endParaRP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a:t>
          </a:r>
          <a:r>
            <a:rPr lang="en-US" sz="900" b="0">
              <a:latin typeface="+mn-lt"/>
              <a:cs typeface="Times New Roman" pitchFamily="18" charset="0"/>
            </a:rPr>
            <a:t>: Relief, anger, </a:t>
          </a:r>
        </a:p>
        <a:p>
          <a:pPr>
            <a:spcAft>
              <a:spcPts val="0"/>
            </a:spcAft>
          </a:pPr>
          <a:r>
            <a:rPr lang="en-US" sz="900" b="0">
              <a:latin typeface="+mn-lt"/>
              <a:cs typeface="Times New Roman" pitchFamily="18" charset="0"/>
            </a:rPr>
            <a:t>sadness </a:t>
          </a:r>
          <a:endParaRPr lang="en-US" sz="900" b="0" dirty="0">
            <a:latin typeface="+mn-lt"/>
            <a:cs typeface="Times New Roman" pitchFamily="18" charset="0"/>
          </a:endParaRPr>
        </a:p>
      </dgm:t>
    </dgm:pt>
    <dgm:pt modelId="{06130EBF-23EE-4013-BA31-01F770248B81}" type="parTrans" cxnId="{B1BE8916-DA7E-473E-8F5A-A4304D98B2B9}">
      <dgm:prSet/>
      <dgm:spPr/>
      <dgm:t>
        <a:bodyPr/>
        <a:lstStyle/>
        <a:p>
          <a:endParaRPr lang="en-US" sz="900"/>
        </a:p>
      </dgm:t>
    </dgm:pt>
    <dgm:pt modelId="{DA27AC48-2C1B-4D8D-A112-DF61777845D5}" type="sibTrans" cxnId="{B1BE8916-DA7E-473E-8F5A-A4304D98B2B9}">
      <dgm:prSet/>
      <dgm:spPr/>
      <dgm:t>
        <a:bodyPr/>
        <a:lstStyle/>
        <a:p>
          <a:endParaRPr lang="en-US" sz="900"/>
        </a:p>
      </dgm:t>
    </dgm:pt>
    <dgm:pt modelId="{ADC22899-289E-4564-9FD8-C321FFCF1E91}">
      <dgm:prSet custT="1"/>
      <dgm:spPr/>
      <dgm:t>
        <a:bodyPr anchor="t"/>
        <a:lstStyle/>
        <a:p>
          <a:pPr>
            <a:lnSpc>
              <a:spcPct val="100000"/>
            </a:lnSpc>
            <a:spcAft>
              <a:spcPts val="0"/>
            </a:spcAft>
          </a:pPr>
          <a:r>
            <a:rPr lang="en-US" sz="1050" b="0" u="sng">
              <a:latin typeface="+mn-lt"/>
              <a:cs typeface="Calibri" pitchFamily="34" charset="0"/>
            </a:rPr>
            <a:t>2</a:t>
          </a:r>
          <a:r>
            <a:rPr lang="en-US" sz="1050" b="0">
              <a:latin typeface="+mn-lt"/>
              <a:cs typeface="Calibri" pitchFamily="34" charset="0"/>
            </a:rPr>
            <a:t>:</a:t>
          </a:r>
          <a:r>
            <a:rPr lang="en-US" sz="900" b="0">
              <a:latin typeface="+mn-lt"/>
            </a:rPr>
            <a:t>  </a:t>
          </a:r>
        </a:p>
        <a:p>
          <a:pPr>
            <a:lnSpc>
              <a:spcPct val="100000"/>
            </a:lnSpc>
            <a:spcAft>
              <a:spcPts val="0"/>
            </a:spcAft>
          </a:pPr>
          <a:r>
            <a:rPr lang="en-US" sz="900" b="0">
              <a:latin typeface="+mn-lt"/>
              <a:cs typeface="Times New Roman" pitchFamily="18" charset="0"/>
            </a:rPr>
            <a:t>P. minimizes the abuse to lessen its severity /  V’s agency erodes</a:t>
          </a:r>
        </a:p>
        <a:p>
          <a:pPr>
            <a:lnSpc>
              <a:spcPct val="100000"/>
            </a:lnSpc>
            <a:spcAft>
              <a:spcPts val="0"/>
            </a:spcAft>
          </a:pPr>
          <a:r>
            <a:rPr lang="en-US" sz="900" b="0">
              <a:latin typeface="+mn-lt"/>
              <a:cs typeface="Times New Roman" pitchFamily="18" charset="0"/>
            </a:rPr>
            <a:t>P. uses sympathy appeals to become the “victim” / V. soothes P. </a:t>
          </a:r>
        </a:p>
        <a:p>
          <a:pPr>
            <a:lnSpc>
              <a:spcPct val="100000"/>
            </a:lnSpc>
            <a:spcAft>
              <a:spcPts val="0"/>
            </a:spcAft>
          </a:pPr>
          <a:r>
            <a:rPr lang="en-US" sz="900" b="0" u="sng">
              <a:latin typeface="+mn-lt"/>
              <a:cs typeface="Times New Roman" pitchFamily="18" charset="0"/>
            </a:rPr>
            <a:t>E</a:t>
          </a:r>
          <a:r>
            <a:rPr lang="en-US" sz="900" b="0">
              <a:latin typeface="+mn-lt"/>
              <a:cs typeface="Times New Roman" pitchFamily="18" charset="0"/>
            </a:rPr>
            <a:t>:  Anger,  sadness,</a:t>
          </a:r>
        </a:p>
        <a:p>
          <a:pPr>
            <a:lnSpc>
              <a:spcPct val="100000"/>
            </a:lnSpc>
            <a:spcAft>
              <a:spcPts val="0"/>
            </a:spcAft>
          </a:pPr>
          <a:r>
            <a:rPr lang="en-US" sz="900" b="0">
              <a:latin typeface="+mn-lt"/>
              <a:cs typeface="Times New Roman" pitchFamily="18" charset="0"/>
            </a:rPr>
            <a:t> guilt, regret</a:t>
          </a:r>
          <a:endParaRPr lang="en-US" sz="900" b="0" dirty="0">
            <a:latin typeface="+mn-lt"/>
            <a:cs typeface="Times New Roman" pitchFamily="18" charset="0"/>
          </a:endParaRPr>
        </a:p>
      </dgm:t>
    </dgm:pt>
    <dgm:pt modelId="{2237E320-086B-458E-AF2F-2B8E8F59DC89}" type="parTrans" cxnId="{FC17F8B2-C0CA-4AE6-9849-06DE768AEBDC}">
      <dgm:prSet/>
      <dgm:spPr/>
      <dgm:t>
        <a:bodyPr/>
        <a:lstStyle/>
        <a:p>
          <a:endParaRPr lang="en-US" sz="900"/>
        </a:p>
      </dgm:t>
    </dgm:pt>
    <dgm:pt modelId="{CEBCBF7F-7139-4637-B154-29C1EA9D1560}" type="sibTrans" cxnId="{FC17F8B2-C0CA-4AE6-9849-06DE768AEBDC}">
      <dgm:prSet/>
      <dgm:spPr/>
      <dgm:t>
        <a:bodyPr/>
        <a:lstStyle/>
        <a:p>
          <a:endParaRPr lang="en-US" sz="900"/>
        </a:p>
      </dgm:t>
    </dgm:pt>
    <dgm:pt modelId="{C6CCA7C8-D0D7-431C-AFAD-626AA4DD4203}">
      <dgm:prSet custT="1"/>
      <dgm:spPr/>
      <dgm:t>
        <a:bodyPr anchor="b"/>
        <a:lstStyle/>
        <a:p>
          <a:pPr>
            <a:spcAft>
              <a:spcPct val="35000"/>
            </a:spcAft>
          </a:pPr>
          <a:r>
            <a:rPr lang="en-US" sz="1050" b="0" u="sng">
              <a:latin typeface="+mn-lt"/>
              <a:cs typeface="Times New Roman" pitchFamily="18" charset="0"/>
            </a:rPr>
            <a:t>3</a:t>
          </a:r>
          <a:r>
            <a:rPr lang="en-US" sz="1050" b="0">
              <a:latin typeface="+mn-lt"/>
              <a:cs typeface="Times New Roman" pitchFamily="18" charset="0"/>
            </a:rPr>
            <a:t>:</a:t>
          </a:r>
          <a:r>
            <a:rPr lang="en-US" sz="900" b="0">
              <a:latin typeface="+mn-lt"/>
              <a:cs typeface="Times New Roman" pitchFamily="18" charset="0"/>
            </a:rPr>
            <a:t> </a:t>
          </a:r>
        </a:p>
        <a:p>
          <a:pPr>
            <a:spcAft>
              <a:spcPts val="0"/>
            </a:spcAft>
          </a:pPr>
          <a:r>
            <a:rPr lang="en-US" sz="900" b="0">
              <a:latin typeface="+mn-lt"/>
              <a:cs typeface="Times New Roman" pitchFamily="18" charset="0"/>
            </a:rPr>
            <a:t>Couple bonds over </a:t>
          </a:r>
        </a:p>
        <a:p>
          <a:pPr>
            <a:spcAft>
              <a:spcPts val="0"/>
            </a:spcAft>
          </a:pPr>
          <a:r>
            <a:rPr lang="en-US" sz="900" b="0">
              <a:latin typeface="+mn-lt"/>
              <a:cs typeface="Times New Roman" pitchFamily="18" charset="0"/>
            </a:rPr>
            <a:t>images of life alone, love, memories &amp; dreams  / position themselves against others who “don’t understand them”</a:t>
          </a:r>
        </a:p>
        <a:p>
          <a:pPr>
            <a:spcAft>
              <a:spcPts val="0"/>
            </a:spcAft>
          </a:pPr>
          <a:r>
            <a:rPr lang="en-US" sz="900" b="0">
              <a:latin typeface="+mn-lt"/>
              <a:cs typeface="Times New Roman" pitchFamily="18" charset="0"/>
            </a:rPr>
            <a:t> </a:t>
          </a:r>
        </a:p>
        <a:p>
          <a:pPr>
            <a:spcAft>
              <a:spcPts val="0"/>
            </a:spcAft>
          </a:pPr>
          <a:r>
            <a:rPr lang="en-US" sz="900" b="0" u="sng">
              <a:latin typeface="+mn-lt"/>
              <a:cs typeface="Times New Roman" pitchFamily="18" charset="0"/>
            </a:rPr>
            <a:t>E</a:t>
          </a:r>
          <a:r>
            <a:rPr lang="en-US" sz="900" b="0">
              <a:latin typeface="+mn-lt"/>
              <a:cs typeface="Times New Roman" pitchFamily="18" charset="0"/>
            </a:rPr>
            <a:t>: Sadness , regret, relief to connect over “common ground”</a:t>
          </a:r>
          <a:endParaRPr lang="en-US" sz="900" b="0" dirty="0">
            <a:latin typeface="+mn-lt"/>
            <a:cs typeface="Times New Roman" pitchFamily="18" charset="0"/>
          </a:endParaRPr>
        </a:p>
      </dgm:t>
    </dgm:pt>
    <dgm:pt modelId="{88AA59F2-DBEE-4B78-A2DA-3FC0E7B16423}" type="parTrans" cxnId="{E7801152-8D8D-44F3-A847-186A5A9A17E9}">
      <dgm:prSet/>
      <dgm:spPr/>
      <dgm:t>
        <a:bodyPr/>
        <a:lstStyle/>
        <a:p>
          <a:endParaRPr lang="en-US" sz="900"/>
        </a:p>
      </dgm:t>
    </dgm:pt>
    <dgm:pt modelId="{232CD0DA-2372-471D-895E-BB1BE52B64F5}" type="sibTrans" cxnId="{E7801152-8D8D-44F3-A847-186A5A9A17E9}">
      <dgm:prSet/>
      <dgm:spPr/>
      <dgm:t>
        <a:bodyPr/>
        <a:lstStyle/>
        <a:p>
          <a:endParaRPr lang="en-US" sz="900"/>
        </a:p>
      </dgm:t>
    </dgm:pt>
    <dgm:pt modelId="{9D1313D0-EECE-4C48-BB9E-BFC73F3F4306}">
      <dgm:prSet phldrT="[Text]" custT="1"/>
      <dgm:spPr/>
      <dgm:t>
        <a:bodyPr anchor="b"/>
        <a:lstStyle/>
        <a:p>
          <a:pPr>
            <a:lnSpc>
              <a:spcPct val="100000"/>
            </a:lnSpc>
            <a:spcAft>
              <a:spcPts val="0"/>
            </a:spcAft>
          </a:pPr>
          <a:r>
            <a:rPr lang="en-US" sz="1000" b="1" u="none" dirty="0">
              <a:latin typeface="+mn-lt"/>
              <a:cs typeface="Times New Roman" pitchFamily="18" charset="0"/>
            </a:rPr>
            <a:t>          </a:t>
          </a: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r>
            <a:rPr lang="en-US" sz="1000" b="1" u="none" dirty="0">
              <a:latin typeface="+mn-lt"/>
              <a:cs typeface="Times New Roman" pitchFamily="18" charset="0"/>
            </a:rPr>
            <a:t>               </a:t>
          </a:r>
          <a:r>
            <a:rPr lang="en-US" sz="1000" b="1" u="sng" dirty="0">
              <a:latin typeface="+mn-lt"/>
              <a:cs typeface="Times New Roman" pitchFamily="18" charset="0"/>
            </a:rPr>
            <a:t>5</a:t>
          </a:r>
          <a:r>
            <a:rPr lang="en-US" sz="1000" b="1" dirty="0">
              <a:latin typeface="+mn-lt"/>
              <a:cs typeface="Times New Roman" pitchFamily="18" charset="0"/>
            </a:rPr>
            <a:t>:</a:t>
          </a:r>
        </a:p>
        <a:p>
          <a:pPr>
            <a:lnSpc>
              <a:spcPct val="100000"/>
            </a:lnSpc>
            <a:spcAft>
              <a:spcPts val="0"/>
            </a:spcAft>
          </a:pPr>
          <a:r>
            <a:rPr lang="en-US" sz="900" b="0" dirty="0">
              <a:latin typeface="+mn-lt"/>
              <a:cs typeface="Times New Roman" pitchFamily="18" charset="0"/>
            </a:rPr>
            <a:t>         Construct recantation plan by redefining the abuse to protect P., blaming the State, &amp; giving each other instructions / </a:t>
          </a:r>
        </a:p>
        <a:p>
          <a:pPr>
            <a:lnSpc>
              <a:spcPct val="100000"/>
            </a:lnSpc>
            <a:spcAft>
              <a:spcPts val="0"/>
            </a:spcAft>
          </a:pPr>
          <a:r>
            <a:rPr lang="en-US" sz="900" b="0" dirty="0">
              <a:latin typeface="+mn-lt"/>
              <a:cs typeface="Times New Roman" pitchFamily="18" charset="0"/>
            </a:rPr>
            <a:t>Couple’s agency is “up”</a:t>
          </a:r>
        </a:p>
        <a:p>
          <a:pPr>
            <a:lnSpc>
              <a:spcPct val="100000"/>
            </a:lnSpc>
            <a:spcAft>
              <a:spcPts val="0"/>
            </a:spcAft>
          </a:pPr>
          <a:r>
            <a:rPr lang="en-US" sz="900" b="0" dirty="0">
              <a:latin typeface="+mn-lt"/>
              <a:cs typeface="Times New Roman" pitchFamily="18" charset="0"/>
            </a:rPr>
            <a:t>  </a:t>
          </a:r>
          <a:r>
            <a:rPr lang="en-US" sz="900" b="0" u="none" dirty="0">
              <a:latin typeface="+mj-lt"/>
              <a:cs typeface="Times New Roman" pitchFamily="18" charset="0"/>
            </a:rPr>
            <a:t> </a:t>
          </a:r>
          <a:endParaRPr lang="en-US" sz="900" b="0" dirty="0">
            <a:latin typeface="+mn-lt"/>
            <a:cs typeface="Times New Roman" pitchFamily="18" charset="0"/>
          </a:endParaRPr>
        </a:p>
        <a:p>
          <a:pPr>
            <a:lnSpc>
              <a:spcPct val="100000"/>
            </a:lnSpc>
            <a:spcAft>
              <a:spcPts val="0"/>
            </a:spcAft>
          </a:pPr>
          <a:r>
            <a:rPr lang="en-US" sz="900" b="0" u="sng" dirty="0">
              <a:latin typeface="+mn-lt"/>
              <a:cs typeface="Times New Roman" pitchFamily="18" charset="0"/>
            </a:rPr>
            <a:t>E</a:t>
          </a:r>
          <a:r>
            <a:rPr lang="en-US" sz="900" b="0" dirty="0">
              <a:latin typeface="+mn-lt"/>
              <a:cs typeface="Times New Roman" pitchFamily="18" charset="0"/>
            </a:rPr>
            <a:t>: Relief , excitement, hope</a:t>
          </a:r>
        </a:p>
      </dgm:t>
    </dgm:pt>
    <dgm:pt modelId="{639D24F0-FEE1-4EB8-9950-4EB45467DB05}" type="sibTrans" cxnId="{33863593-53A8-47D0-A119-77301A8811DE}">
      <dgm:prSet/>
      <dgm:spPr/>
      <dgm:t>
        <a:bodyPr/>
        <a:lstStyle/>
        <a:p>
          <a:endParaRPr lang="en-US" sz="900"/>
        </a:p>
      </dgm:t>
    </dgm:pt>
    <dgm:pt modelId="{5485A7AA-B305-4938-AA8E-3FEA3363ABAC}" type="parTrans" cxnId="{33863593-53A8-47D0-A119-77301A8811DE}">
      <dgm:prSet/>
      <dgm:spPr/>
      <dgm:t>
        <a:bodyPr/>
        <a:lstStyle/>
        <a:p>
          <a:endParaRPr lang="en-US" sz="900"/>
        </a:p>
      </dgm:t>
    </dgm:pt>
    <dgm:pt modelId="{D6959EE0-D5AF-494A-9741-F9A78E0FE3A5}" type="pres">
      <dgm:prSet presAssocID="{3EF88836-E02A-4072-9697-239DCA373305}" presName="compositeShape" presStyleCnt="0">
        <dgm:presLayoutVars>
          <dgm:chMax val="7"/>
          <dgm:dir/>
          <dgm:resizeHandles val="exact"/>
        </dgm:presLayoutVars>
      </dgm:prSet>
      <dgm:spPr/>
    </dgm:pt>
    <dgm:pt modelId="{602DFA55-7087-4771-9F22-8DCC233E259D}" type="pres">
      <dgm:prSet presAssocID="{3EF88836-E02A-4072-9697-239DCA373305}" presName="wedge1" presStyleLbl="node1" presStyleIdx="0" presStyleCnt="5"/>
      <dgm:spPr/>
    </dgm:pt>
    <dgm:pt modelId="{1069305B-3A3B-40AE-B757-EEA52A3ED389}" type="pres">
      <dgm:prSet presAssocID="{3EF88836-E02A-4072-9697-239DCA373305}" presName="dummy1a" presStyleCnt="0"/>
      <dgm:spPr/>
    </dgm:pt>
    <dgm:pt modelId="{457D6F03-3085-4FD4-9163-5DE12B703553}" type="pres">
      <dgm:prSet presAssocID="{3EF88836-E02A-4072-9697-239DCA373305}" presName="dummy1b" presStyleCnt="0"/>
      <dgm:spPr/>
    </dgm:pt>
    <dgm:pt modelId="{115CF041-AB1B-41CB-9F62-22A235CDB5B2}" type="pres">
      <dgm:prSet presAssocID="{3EF88836-E02A-4072-9697-239DCA373305}" presName="wedge1Tx" presStyleLbl="node1" presStyleIdx="0" presStyleCnt="5">
        <dgm:presLayoutVars>
          <dgm:chMax val="0"/>
          <dgm:chPref val="0"/>
          <dgm:bulletEnabled val="1"/>
        </dgm:presLayoutVars>
      </dgm:prSet>
      <dgm:spPr/>
    </dgm:pt>
    <dgm:pt modelId="{F2C23433-A891-4D92-B09B-016979ED313D}" type="pres">
      <dgm:prSet presAssocID="{3EF88836-E02A-4072-9697-239DCA373305}" presName="wedge2" presStyleLbl="node1" presStyleIdx="1" presStyleCnt="5"/>
      <dgm:spPr/>
    </dgm:pt>
    <dgm:pt modelId="{DBED8D87-D73E-4C4B-9AF2-81859255000B}" type="pres">
      <dgm:prSet presAssocID="{3EF88836-E02A-4072-9697-239DCA373305}" presName="dummy2a" presStyleCnt="0"/>
      <dgm:spPr/>
    </dgm:pt>
    <dgm:pt modelId="{F7AD632C-4B2F-4A99-8247-2F38B0105DC5}" type="pres">
      <dgm:prSet presAssocID="{3EF88836-E02A-4072-9697-239DCA373305}" presName="dummy2b" presStyleCnt="0"/>
      <dgm:spPr/>
    </dgm:pt>
    <dgm:pt modelId="{F7B75F83-F916-485B-AF44-43FA25802C11}" type="pres">
      <dgm:prSet presAssocID="{3EF88836-E02A-4072-9697-239DCA373305}" presName="wedge2Tx" presStyleLbl="node1" presStyleIdx="1" presStyleCnt="5">
        <dgm:presLayoutVars>
          <dgm:chMax val="0"/>
          <dgm:chPref val="0"/>
          <dgm:bulletEnabled val="1"/>
        </dgm:presLayoutVars>
      </dgm:prSet>
      <dgm:spPr/>
    </dgm:pt>
    <dgm:pt modelId="{1DCD7A39-46A4-4750-B0DD-CB571B31A41E}" type="pres">
      <dgm:prSet presAssocID="{3EF88836-E02A-4072-9697-239DCA373305}" presName="wedge3" presStyleLbl="node1" presStyleIdx="2" presStyleCnt="5"/>
      <dgm:spPr/>
    </dgm:pt>
    <dgm:pt modelId="{949EE66F-1C89-4C22-92C7-D0995672FC24}" type="pres">
      <dgm:prSet presAssocID="{3EF88836-E02A-4072-9697-239DCA373305}" presName="dummy3a" presStyleCnt="0"/>
      <dgm:spPr/>
    </dgm:pt>
    <dgm:pt modelId="{1CBF1CC6-2A37-47D7-9930-0D6515926632}" type="pres">
      <dgm:prSet presAssocID="{3EF88836-E02A-4072-9697-239DCA373305}" presName="dummy3b" presStyleCnt="0"/>
      <dgm:spPr/>
    </dgm:pt>
    <dgm:pt modelId="{5C9C62C5-6FDC-4C94-9D84-A06CAFC805CC}" type="pres">
      <dgm:prSet presAssocID="{3EF88836-E02A-4072-9697-239DCA373305}" presName="wedge3Tx" presStyleLbl="node1" presStyleIdx="2" presStyleCnt="5">
        <dgm:presLayoutVars>
          <dgm:chMax val="0"/>
          <dgm:chPref val="0"/>
          <dgm:bulletEnabled val="1"/>
        </dgm:presLayoutVars>
      </dgm:prSet>
      <dgm:spPr/>
    </dgm:pt>
    <dgm:pt modelId="{7AAD12A5-F4C6-45E5-A521-368B41EF4F23}" type="pres">
      <dgm:prSet presAssocID="{3EF88836-E02A-4072-9697-239DCA373305}" presName="wedge4" presStyleLbl="node1" presStyleIdx="3" presStyleCnt="5"/>
      <dgm:spPr/>
    </dgm:pt>
    <dgm:pt modelId="{096A607C-7309-4A8F-BCD6-7A92D0A7AAE6}" type="pres">
      <dgm:prSet presAssocID="{3EF88836-E02A-4072-9697-239DCA373305}" presName="dummy4a" presStyleCnt="0"/>
      <dgm:spPr/>
    </dgm:pt>
    <dgm:pt modelId="{4B5CA43C-B173-4DFE-BCB7-670095884472}" type="pres">
      <dgm:prSet presAssocID="{3EF88836-E02A-4072-9697-239DCA373305}" presName="dummy4b" presStyleCnt="0"/>
      <dgm:spPr/>
    </dgm:pt>
    <dgm:pt modelId="{9C6F8B59-0BD6-4896-8F17-F635ACDA62DB}" type="pres">
      <dgm:prSet presAssocID="{3EF88836-E02A-4072-9697-239DCA373305}" presName="wedge4Tx" presStyleLbl="node1" presStyleIdx="3" presStyleCnt="5">
        <dgm:presLayoutVars>
          <dgm:chMax val="0"/>
          <dgm:chPref val="0"/>
          <dgm:bulletEnabled val="1"/>
        </dgm:presLayoutVars>
      </dgm:prSet>
      <dgm:spPr/>
    </dgm:pt>
    <dgm:pt modelId="{E0EBF84C-EDBD-4E6B-9D75-52A833F902CC}" type="pres">
      <dgm:prSet presAssocID="{3EF88836-E02A-4072-9697-239DCA373305}" presName="wedge5" presStyleLbl="node1" presStyleIdx="4" presStyleCnt="5" custLinFactNeighborX="206" custLinFactNeighborY="780"/>
      <dgm:spPr/>
    </dgm:pt>
    <dgm:pt modelId="{A1C7708E-765B-4043-A2EC-54AB193CBD0B}" type="pres">
      <dgm:prSet presAssocID="{3EF88836-E02A-4072-9697-239DCA373305}" presName="dummy5a" presStyleCnt="0"/>
      <dgm:spPr/>
    </dgm:pt>
    <dgm:pt modelId="{A474B977-E74B-4FC9-ADF5-175A7B43FE3B}" type="pres">
      <dgm:prSet presAssocID="{3EF88836-E02A-4072-9697-239DCA373305}" presName="dummy5b" presStyleCnt="0"/>
      <dgm:spPr/>
    </dgm:pt>
    <dgm:pt modelId="{33AEE872-D132-4AB9-9647-FF2AA6EF442B}" type="pres">
      <dgm:prSet presAssocID="{3EF88836-E02A-4072-9697-239DCA373305}" presName="wedge5Tx" presStyleLbl="node1" presStyleIdx="4" presStyleCnt="5">
        <dgm:presLayoutVars>
          <dgm:chMax val="0"/>
          <dgm:chPref val="0"/>
          <dgm:bulletEnabled val="1"/>
        </dgm:presLayoutVars>
      </dgm:prSet>
      <dgm:spPr/>
    </dgm:pt>
    <dgm:pt modelId="{1B97CEAD-41D4-4118-9396-1AC2A049E7B7}" type="pres">
      <dgm:prSet presAssocID="{F87E886E-F020-427B-9473-EC9C71A24CEF}" presName="arrowWedge1" presStyleLbl="fgSibTrans2D1" presStyleIdx="0" presStyleCnt="5" custScaleX="103441" custScaleY="99416" custLinFactNeighborX="92" custLinFactNeighborY="-1341"/>
      <dgm:spPr/>
    </dgm:pt>
    <dgm:pt modelId="{23AF5D70-E52E-4777-BC60-54D89009A4E4}" type="pres">
      <dgm:prSet presAssocID="{CEBCBF7F-7139-4637-B154-29C1EA9D1560}" presName="arrowWedge2" presStyleLbl="fgSibTrans2D1" presStyleIdx="1" presStyleCnt="5" custScaleX="101895" custLinFactNeighborX="-162" custLinFactNeighborY="1747"/>
      <dgm:spPr/>
    </dgm:pt>
    <dgm:pt modelId="{577D5FFA-2521-45D5-A015-6023220B120F}" type="pres">
      <dgm:prSet presAssocID="{232CD0DA-2372-471D-895E-BB1BE52B64F5}" presName="arrowWedge3" presStyleLbl="fgSibTrans2D1" presStyleIdx="2" presStyleCnt="5" custLinFactNeighborX="1057" custLinFactNeighborY="1817"/>
      <dgm:spPr/>
    </dgm:pt>
    <dgm:pt modelId="{47F27874-4A4E-432E-A5BB-F6471DC87E42}" type="pres">
      <dgm:prSet presAssocID="{DA27AC48-2C1B-4D8D-A112-DF61777845D5}" presName="arrowWedge4" presStyleLbl="fgSibTrans2D1" presStyleIdx="3" presStyleCnt="5" custLinFactNeighborX="-947" custLinFactNeighborY="602"/>
      <dgm:spPr/>
    </dgm:pt>
    <dgm:pt modelId="{B9FA90EF-6EF5-4EBF-964F-5743E68FDF63}" type="pres">
      <dgm:prSet presAssocID="{639D24F0-FEE1-4EB8-9950-4EB45467DB05}" presName="arrowWedge5" presStyleLbl="fgSibTrans2D1" presStyleIdx="4" presStyleCnt="5" custScaleX="100378" custScaleY="99416" custLinFactNeighborX="-1899" custLinFactNeighborY="-1654"/>
      <dgm:spPr/>
    </dgm:pt>
  </dgm:ptLst>
  <dgm:cxnLst>
    <dgm:cxn modelId="{1154D604-2993-4C32-8C70-00B9C5F98DC3}" type="presOf" srcId="{3EF88836-E02A-4072-9697-239DCA373305}" destId="{D6959EE0-D5AF-494A-9741-F9A78E0FE3A5}" srcOrd="0" destOrd="0" presId="urn:microsoft.com/office/officeart/2005/8/layout/cycle8"/>
    <dgm:cxn modelId="{58A4190C-A559-4F3B-834A-46F0B97439D9}" type="presOf" srcId="{AC7AB623-356F-4265-ADB8-A3C46756855A}" destId="{115CF041-AB1B-41CB-9F62-22A235CDB5B2}" srcOrd="1" destOrd="0" presId="urn:microsoft.com/office/officeart/2005/8/layout/cycle8"/>
    <dgm:cxn modelId="{C5DF7E11-0BEE-4750-889A-8448588498BE}" type="presOf" srcId="{ADC22899-289E-4564-9FD8-C321FFCF1E91}" destId="{F2C23433-A891-4D92-B09B-016979ED313D}" srcOrd="0" destOrd="0" presId="urn:microsoft.com/office/officeart/2005/8/layout/cycle8"/>
    <dgm:cxn modelId="{AEC67714-8CCD-48F0-83BC-3A4FEA6D5413}" srcId="{3EF88836-E02A-4072-9697-239DCA373305}" destId="{AC7AB623-356F-4265-ADB8-A3C46756855A}" srcOrd="0" destOrd="0" parTransId="{25BA0743-F291-4E97-B5E5-D220CC8EE620}" sibTransId="{F87E886E-F020-427B-9473-EC9C71A24CEF}"/>
    <dgm:cxn modelId="{B1BE8916-DA7E-473E-8F5A-A4304D98B2B9}" srcId="{3EF88836-E02A-4072-9697-239DCA373305}" destId="{606F195B-AE9E-4751-A903-F03A30D424DF}" srcOrd="3" destOrd="0" parTransId="{06130EBF-23EE-4013-BA31-01F770248B81}" sibTransId="{DA27AC48-2C1B-4D8D-A112-DF61777845D5}"/>
    <dgm:cxn modelId="{986DB81B-5CED-4E93-8415-B82BA5B27BBF}" type="presOf" srcId="{9D1313D0-EECE-4C48-BB9E-BFC73F3F4306}" destId="{E0EBF84C-EDBD-4E6B-9D75-52A833F902CC}" srcOrd="0" destOrd="0" presId="urn:microsoft.com/office/officeart/2005/8/layout/cycle8"/>
    <dgm:cxn modelId="{9D8DA034-F879-4F5A-A5DC-42B618DEBEC5}" type="presOf" srcId="{9D1313D0-EECE-4C48-BB9E-BFC73F3F4306}" destId="{33AEE872-D132-4AB9-9647-FF2AA6EF442B}" srcOrd="1" destOrd="0" presId="urn:microsoft.com/office/officeart/2005/8/layout/cycle8"/>
    <dgm:cxn modelId="{5D675667-6E1D-4CC1-B662-1B49B900A392}" type="presOf" srcId="{C6CCA7C8-D0D7-431C-AFAD-626AA4DD4203}" destId="{1DCD7A39-46A4-4750-B0DD-CB571B31A41E}" srcOrd="0" destOrd="0" presId="urn:microsoft.com/office/officeart/2005/8/layout/cycle8"/>
    <dgm:cxn modelId="{E7801152-8D8D-44F3-A847-186A5A9A17E9}" srcId="{3EF88836-E02A-4072-9697-239DCA373305}" destId="{C6CCA7C8-D0D7-431C-AFAD-626AA4DD4203}" srcOrd="2" destOrd="0" parTransId="{88AA59F2-DBEE-4B78-A2DA-3FC0E7B16423}" sibTransId="{232CD0DA-2372-471D-895E-BB1BE52B64F5}"/>
    <dgm:cxn modelId="{3C093A73-5CF4-47F3-BCC9-B85F1EA2D23A}" type="presOf" srcId="{C6CCA7C8-D0D7-431C-AFAD-626AA4DD4203}" destId="{5C9C62C5-6FDC-4C94-9D84-A06CAFC805CC}" srcOrd="1" destOrd="0" presId="urn:microsoft.com/office/officeart/2005/8/layout/cycle8"/>
    <dgm:cxn modelId="{DECF7B7F-82B1-4A5F-BAE7-59C55EF9FFD2}" type="presOf" srcId="{AC7AB623-356F-4265-ADB8-A3C46756855A}" destId="{602DFA55-7087-4771-9F22-8DCC233E259D}" srcOrd="0" destOrd="0" presId="urn:microsoft.com/office/officeart/2005/8/layout/cycle8"/>
    <dgm:cxn modelId="{33863593-53A8-47D0-A119-77301A8811DE}" srcId="{3EF88836-E02A-4072-9697-239DCA373305}" destId="{9D1313D0-EECE-4C48-BB9E-BFC73F3F4306}" srcOrd="4" destOrd="0" parTransId="{5485A7AA-B305-4938-AA8E-3FEA3363ABAC}" sibTransId="{639D24F0-FEE1-4EB8-9950-4EB45467DB05}"/>
    <dgm:cxn modelId="{FC17F8B2-C0CA-4AE6-9849-06DE768AEBDC}" srcId="{3EF88836-E02A-4072-9697-239DCA373305}" destId="{ADC22899-289E-4564-9FD8-C321FFCF1E91}" srcOrd="1" destOrd="0" parTransId="{2237E320-086B-458E-AF2F-2B8E8F59DC89}" sibTransId="{CEBCBF7F-7139-4637-B154-29C1EA9D1560}"/>
    <dgm:cxn modelId="{5134F4B3-731C-4CE4-AC7A-14EF9D398AA1}" type="presOf" srcId="{606F195B-AE9E-4751-A903-F03A30D424DF}" destId="{9C6F8B59-0BD6-4896-8F17-F635ACDA62DB}" srcOrd="1" destOrd="0" presId="urn:microsoft.com/office/officeart/2005/8/layout/cycle8"/>
    <dgm:cxn modelId="{ED492AC0-3ACB-4170-8FAE-F4E72901BEF0}" type="presOf" srcId="{606F195B-AE9E-4751-A903-F03A30D424DF}" destId="{7AAD12A5-F4C6-45E5-A521-368B41EF4F23}" srcOrd="0" destOrd="0" presId="urn:microsoft.com/office/officeart/2005/8/layout/cycle8"/>
    <dgm:cxn modelId="{204A3DC3-BA24-4BAE-8118-B074D42D21F2}" type="presOf" srcId="{ADC22899-289E-4564-9FD8-C321FFCF1E91}" destId="{F7B75F83-F916-485B-AF44-43FA25802C11}" srcOrd="1" destOrd="0" presId="urn:microsoft.com/office/officeart/2005/8/layout/cycle8"/>
    <dgm:cxn modelId="{E28A5AB1-80DA-4F9F-BABD-8FD57719B979}" type="presParOf" srcId="{D6959EE0-D5AF-494A-9741-F9A78E0FE3A5}" destId="{602DFA55-7087-4771-9F22-8DCC233E259D}" srcOrd="0" destOrd="0" presId="urn:microsoft.com/office/officeart/2005/8/layout/cycle8"/>
    <dgm:cxn modelId="{AF42A367-6832-4F92-AE8D-5355A6C066EB}" type="presParOf" srcId="{D6959EE0-D5AF-494A-9741-F9A78E0FE3A5}" destId="{1069305B-3A3B-40AE-B757-EEA52A3ED389}" srcOrd="1" destOrd="0" presId="urn:microsoft.com/office/officeart/2005/8/layout/cycle8"/>
    <dgm:cxn modelId="{3E0B22AE-B277-4884-B2BA-0FC60B99BEB2}" type="presParOf" srcId="{D6959EE0-D5AF-494A-9741-F9A78E0FE3A5}" destId="{457D6F03-3085-4FD4-9163-5DE12B703553}" srcOrd="2" destOrd="0" presId="urn:microsoft.com/office/officeart/2005/8/layout/cycle8"/>
    <dgm:cxn modelId="{A21DBC3E-AC35-4E72-90F5-2A9B9D823F79}" type="presParOf" srcId="{D6959EE0-D5AF-494A-9741-F9A78E0FE3A5}" destId="{115CF041-AB1B-41CB-9F62-22A235CDB5B2}" srcOrd="3" destOrd="0" presId="urn:microsoft.com/office/officeart/2005/8/layout/cycle8"/>
    <dgm:cxn modelId="{8F35DE86-7EAA-4A31-B155-79516D321619}" type="presParOf" srcId="{D6959EE0-D5AF-494A-9741-F9A78E0FE3A5}" destId="{F2C23433-A891-4D92-B09B-016979ED313D}" srcOrd="4" destOrd="0" presId="urn:microsoft.com/office/officeart/2005/8/layout/cycle8"/>
    <dgm:cxn modelId="{9A6AB4A0-6C42-4737-8C9F-EFAA72B50BBE}" type="presParOf" srcId="{D6959EE0-D5AF-494A-9741-F9A78E0FE3A5}" destId="{DBED8D87-D73E-4C4B-9AF2-81859255000B}" srcOrd="5" destOrd="0" presId="urn:microsoft.com/office/officeart/2005/8/layout/cycle8"/>
    <dgm:cxn modelId="{3167110A-1210-4DCE-B17F-FC449E9F8286}" type="presParOf" srcId="{D6959EE0-D5AF-494A-9741-F9A78E0FE3A5}" destId="{F7AD632C-4B2F-4A99-8247-2F38B0105DC5}" srcOrd="6" destOrd="0" presId="urn:microsoft.com/office/officeart/2005/8/layout/cycle8"/>
    <dgm:cxn modelId="{84F3D198-AC8D-4B66-A009-585656712909}" type="presParOf" srcId="{D6959EE0-D5AF-494A-9741-F9A78E0FE3A5}" destId="{F7B75F83-F916-485B-AF44-43FA25802C11}" srcOrd="7" destOrd="0" presId="urn:microsoft.com/office/officeart/2005/8/layout/cycle8"/>
    <dgm:cxn modelId="{DC93B5E9-D065-439F-9FAA-5AA3E9056F10}" type="presParOf" srcId="{D6959EE0-D5AF-494A-9741-F9A78E0FE3A5}" destId="{1DCD7A39-46A4-4750-B0DD-CB571B31A41E}" srcOrd="8" destOrd="0" presId="urn:microsoft.com/office/officeart/2005/8/layout/cycle8"/>
    <dgm:cxn modelId="{A7295C1F-ACB1-45A2-B783-5F83743E5B5A}" type="presParOf" srcId="{D6959EE0-D5AF-494A-9741-F9A78E0FE3A5}" destId="{949EE66F-1C89-4C22-92C7-D0995672FC24}" srcOrd="9" destOrd="0" presId="urn:microsoft.com/office/officeart/2005/8/layout/cycle8"/>
    <dgm:cxn modelId="{D39EF7A7-71B2-4046-85FA-09F23F421B24}" type="presParOf" srcId="{D6959EE0-D5AF-494A-9741-F9A78E0FE3A5}" destId="{1CBF1CC6-2A37-47D7-9930-0D6515926632}" srcOrd="10" destOrd="0" presId="urn:microsoft.com/office/officeart/2005/8/layout/cycle8"/>
    <dgm:cxn modelId="{B4379A91-F69F-4865-BE0A-68D26A0704B5}" type="presParOf" srcId="{D6959EE0-D5AF-494A-9741-F9A78E0FE3A5}" destId="{5C9C62C5-6FDC-4C94-9D84-A06CAFC805CC}" srcOrd="11" destOrd="0" presId="urn:microsoft.com/office/officeart/2005/8/layout/cycle8"/>
    <dgm:cxn modelId="{058FF885-009F-4E48-B102-A731E8CCF273}" type="presParOf" srcId="{D6959EE0-D5AF-494A-9741-F9A78E0FE3A5}" destId="{7AAD12A5-F4C6-45E5-A521-368B41EF4F23}" srcOrd="12" destOrd="0" presId="urn:microsoft.com/office/officeart/2005/8/layout/cycle8"/>
    <dgm:cxn modelId="{60E29B0F-9884-497F-896C-16C6CD951EC5}" type="presParOf" srcId="{D6959EE0-D5AF-494A-9741-F9A78E0FE3A5}" destId="{096A607C-7309-4A8F-BCD6-7A92D0A7AAE6}" srcOrd="13" destOrd="0" presId="urn:microsoft.com/office/officeart/2005/8/layout/cycle8"/>
    <dgm:cxn modelId="{3FC058FC-B80C-45EC-A369-463BF1C3C677}" type="presParOf" srcId="{D6959EE0-D5AF-494A-9741-F9A78E0FE3A5}" destId="{4B5CA43C-B173-4DFE-BCB7-670095884472}" srcOrd="14" destOrd="0" presId="urn:microsoft.com/office/officeart/2005/8/layout/cycle8"/>
    <dgm:cxn modelId="{0A5CB61C-F0F8-4257-831C-6F6A831A9F15}" type="presParOf" srcId="{D6959EE0-D5AF-494A-9741-F9A78E0FE3A5}" destId="{9C6F8B59-0BD6-4896-8F17-F635ACDA62DB}" srcOrd="15" destOrd="0" presId="urn:microsoft.com/office/officeart/2005/8/layout/cycle8"/>
    <dgm:cxn modelId="{D441DF95-30E3-403F-8BFD-1F323B3BF637}" type="presParOf" srcId="{D6959EE0-D5AF-494A-9741-F9A78E0FE3A5}" destId="{E0EBF84C-EDBD-4E6B-9D75-52A833F902CC}" srcOrd="16" destOrd="0" presId="urn:microsoft.com/office/officeart/2005/8/layout/cycle8"/>
    <dgm:cxn modelId="{FC1C0104-718F-4414-A0C5-04282690BC04}" type="presParOf" srcId="{D6959EE0-D5AF-494A-9741-F9A78E0FE3A5}" destId="{A1C7708E-765B-4043-A2EC-54AB193CBD0B}" srcOrd="17" destOrd="0" presId="urn:microsoft.com/office/officeart/2005/8/layout/cycle8"/>
    <dgm:cxn modelId="{7F1A774A-FD40-4B84-A992-08A9E69A5B69}" type="presParOf" srcId="{D6959EE0-D5AF-494A-9741-F9A78E0FE3A5}" destId="{A474B977-E74B-4FC9-ADF5-175A7B43FE3B}" srcOrd="18" destOrd="0" presId="urn:microsoft.com/office/officeart/2005/8/layout/cycle8"/>
    <dgm:cxn modelId="{D12E92C4-986F-413A-9A47-6911376B4657}" type="presParOf" srcId="{D6959EE0-D5AF-494A-9741-F9A78E0FE3A5}" destId="{33AEE872-D132-4AB9-9647-FF2AA6EF442B}" srcOrd="19" destOrd="0" presId="urn:microsoft.com/office/officeart/2005/8/layout/cycle8"/>
    <dgm:cxn modelId="{82AFD055-A513-47F8-A9DC-A032DF8BBFC5}" type="presParOf" srcId="{D6959EE0-D5AF-494A-9741-F9A78E0FE3A5}" destId="{1B97CEAD-41D4-4118-9396-1AC2A049E7B7}" srcOrd="20" destOrd="0" presId="urn:microsoft.com/office/officeart/2005/8/layout/cycle8"/>
    <dgm:cxn modelId="{07F8F0E6-F27F-417E-8656-A476D8B7F346}" type="presParOf" srcId="{D6959EE0-D5AF-494A-9741-F9A78E0FE3A5}" destId="{23AF5D70-E52E-4777-BC60-54D89009A4E4}" srcOrd="21" destOrd="0" presId="urn:microsoft.com/office/officeart/2005/8/layout/cycle8"/>
    <dgm:cxn modelId="{42B36316-A2B3-4CC5-9083-56B843A32A76}" type="presParOf" srcId="{D6959EE0-D5AF-494A-9741-F9A78E0FE3A5}" destId="{577D5FFA-2521-45D5-A015-6023220B120F}" srcOrd="22" destOrd="0" presId="urn:microsoft.com/office/officeart/2005/8/layout/cycle8"/>
    <dgm:cxn modelId="{19127469-4BEB-45BA-8184-B3B0483EA31E}" type="presParOf" srcId="{D6959EE0-D5AF-494A-9741-F9A78E0FE3A5}" destId="{47F27874-4A4E-432E-A5BB-F6471DC87E42}" srcOrd="23" destOrd="0" presId="urn:microsoft.com/office/officeart/2005/8/layout/cycle8"/>
    <dgm:cxn modelId="{4C20DA6A-F079-4DBF-9DE9-B1F3EFE209A2}" type="presParOf" srcId="{D6959EE0-D5AF-494A-9741-F9A78E0FE3A5}" destId="{B9FA90EF-6EF5-4EBF-964F-5743E68FDF63}"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F88836-E02A-4072-9697-239DCA373305}" type="doc">
      <dgm:prSet loTypeId="urn:microsoft.com/office/officeart/2005/8/layout/cycle8" loCatId="cycle" qsTypeId="urn:microsoft.com/office/officeart/2005/8/quickstyle/simple2" qsCatId="simple" csTypeId="urn:microsoft.com/office/officeart/2005/8/colors/accent5_2" csCatId="accent5" phldr="1"/>
      <dgm:spPr/>
    </dgm:pt>
    <dgm:pt modelId="{AC7AB623-356F-4265-ADB8-A3C46756855A}">
      <dgm:prSet phldrT="[Text]" custT="1"/>
      <dgm:spPr/>
      <dgm:t>
        <a:bodyPr anchor="b"/>
        <a:lstStyle/>
        <a:p>
          <a:pPr>
            <a:spcAft>
              <a:spcPts val="0"/>
            </a:spcAft>
          </a:pPr>
          <a:r>
            <a:rPr lang="en-US" sz="1050" b="0" u="sng">
              <a:latin typeface="+mn-lt"/>
              <a:cs typeface="Times New Roman" pitchFamily="18" charset="0"/>
            </a:rPr>
            <a:t>  </a:t>
          </a:r>
        </a:p>
        <a:p>
          <a:pPr>
            <a:spcAft>
              <a:spcPts val="0"/>
            </a:spcAft>
          </a:pPr>
          <a:r>
            <a:rPr lang="en-US" sz="1050" b="0" u="sng">
              <a:latin typeface="+mn-lt"/>
              <a:cs typeface="Times New Roman" pitchFamily="18" charset="0"/>
            </a:rPr>
            <a:t>1</a:t>
          </a:r>
          <a:endParaRPr lang="en-US" sz="1050" b="0">
            <a:latin typeface="+mn-lt"/>
            <a:cs typeface="Times New Roman" pitchFamily="18" charset="0"/>
          </a:endParaRPr>
        </a:p>
        <a:p>
          <a:pPr>
            <a:spcAft>
              <a:spcPts val="0"/>
            </a:spcAft>
          </a:pPr>
          <a:endParaRPr lang="en-US" sz="1050" b="0">
            <a:latin typeface="+mn-lt"/>
            <a:cs typeface="Times New Roman" pitchFamily="18" charset="0"/>
          </a:endParaRPr>
        </a:p>
        <a:p>
          <a:pPr>
            <a:spcAft>
              <a:spcPts val="0"/>
            </a:spcAft>
          </a:pPr>
          <a:r>
            <a:rPr lang="en-US" sz="900" b="0">
              <a:latin typeface="+mn-lt"/>
              <a:cs typeface="Times New Roman" pitchFamily="18" charset="0"/>
            </a:rPr>
            <a:t>  Couple discusses the abuse event / mutual blame &amp; resistance of each other’s accounts / V’s agency is “up”</a:t>
          </a: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Emotions</a:t>
          </a:r>
          <a:r>
            <a:rPr lang="en-US" sz="900" b="0">
              <a:latin typeface="+mn-lt"/>
              <a:cs typeface="Times New Roman" pitchFamily="18" charset="0"/>
            </a:rPr>
            <a:t>:  </a:t>
          </a:r>
        </a:p>
        <a:p>
          <a:pPr>
            <a:spcAft>
              <a:spcPts val="0"/>
            </a:spcAft>
          </a:pPr>
          <a:r>
            <a:rPr lang="en-US" sz="900" b="0">
              <a:latin typeface="+mn-lt"/>
              <a:cs typeface="Times New Roman" pitchFamily="18" charset="0"/>
            </a:rPr>
            <a:t>Anger, blame, regret</a:t>
          </a:r>
          <a:endParaRPr lang="en-US" sz="900" b="0" dirty="0">
            <a:latin typeface="+mn-lt"/>
            <a:cs typeface="Times New Roman" pitchFamily="18" charset="0"/>
          </a:endParaRPr>
        </a:p>
      </dgm:t>
    </dgm:pt>
    <dgm:pt modelId="{25BA0743-F291-4E97-B5E5-D220CC8EE620}" type="parTrans" cxnId="{AEC67714-8CCD-48F0-83BC-3A4FEA6D5413}">
      <dgm:prSet/>
      <dgm:spPr/>
      <dgm:t>
        <a:bodyPr/>
        <a:lstStyle/>
        <a:p>
          <a:endParaRPr lang="en-US" sz="900"/>
        </a:p>
      </dgm:t>
    </dgm:pt>
    <dgm:pt modelId="{F87E886E-F020-427B-9473-EC9C71A24CEF}" type="sibTrans" cxnId="{AEC67714-8CCD-48F0-83BC-3A4FEA6D5413}">
      <dgm:prSet/>
      <dgm:spPr/>
      <dgm:t>
        <a:bodyPr/>
        <a:lstStyle/>
        <a:p>
          <a:endParaRPr lang="en-US" sz="900"/>
        </a:p>
      </dgm:t>
    </dgm:pt>
    <dgm:pt modelId="{606F195B-AE9E-4751-A903-F03A30D424DF}">
      <dgm:prSet phldrT="[Text]" custT="1"/>
      <dgm:spPr/>
      <dgm:t>
        <a:bodyPr anchor="t"/>
        <a:lstStyle/>
        <a:p>
          <a:pPr>
            <a:spcAft>
              <a:spcPts val="0"/>
            </a:spcAft>
          </a:pPr>
          <a:r>
            <a:rPr lang="en-US" sz="1050" b="0" u="sng">
              <a:latin typeface="+mn-lt"/>
              <a:cs typeface="Times New Roman" pitchFamily="18" charset="0"/>
            </a:rPr>
            <a:t>4</a:t>
          </a:r>
          <a:r>
            <a:rPr lang="en-US" sz="1050" b="0">
              <a:latin typeface="+mn-lt"/>
              <a:cs typeface="Times New Roman" pitchFamily="18" charset="0"/>
            </a:rPr>
            <a:t>: </a:t>
          </a:r>
        </a:p>
        <a:p>
          <a:pPr>
            <a:spcAft>
              <a:spcPts val="0"/>
            </a:spcAft>
          </a:pPr>
          <a:r>
            <a:rPr lang="en-US" sz="900" b="0">
              <a:latin typeface="+mn-lt"/>
              <a:cs typeface="Times New Roman" pitchFamily="18" charset="0"/>
            </a:rPr>
            <a:t>P. asks/instructs V. to recant &amp; she complies / instructions are reinforced by sympathy appeals &amp; minimization</a:t>
          </a:r>
        </a:p>
        <a:p>
          <a:pPr>
            <a:spcAft>
              <a:spcPts val="0"/>
            </a:spcAft>
          </a:pPr>
          <a:endParaRPr lang="en-US" sz="900" b="0">
            <a:latin typeface="+mn-lt"/>
            <a:cs typeface="Times New Roman" pitchFamily="18" charset="0"/>
          </a:endParaRP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a:t>
          </a:r>
          <a:r>
            <a:rPr lang="en-US" sz="900" b="0">
              <a:latin typeface="+mn-lt"/>
              <a:cs typeface="Times New Roman" pitchFamily="18" charset="0"/>
            </a:rPr>
            <a:t>: Relief, anger, </a:t>
          </a:r>
        </a:p>
        <a:p>
          <a:pPr>
            <a:spcAft>
              <a:spcPts val="0"/>
            </a:spcAft>
          </a:pPr>
          <a:r>
            <a:rPr lang="en-US" sz="900" b="0">
              <a:latin typeface="+mn-lt"/>
              <a:cs typeface="Times New Roman" pitchFamily="18" charset="0"/>
            </a:rPr>
            <a:t>sadness </a:t>
          </a:r>
          <a:endParaRPr lang="en-US" sz="900" b="0" dirty="0">
            <a:latin typeface="+mn-lt"/>
            <a:cs typeface="Times New Roman" pitchFamily="18" charset="0"/>
          </a:endParaRPr>
        </a:p>
      </dgm:t>
    </dgm:pt>
    <dgm:pt modelId="{06130EBF-23EE-4013-BA31-01F770248B81}" type="parTrans" cxnId="{B1BE8916-DA7E-473E-8F5A-A4304D98B2B9}">
      <dgm:prSet/>
      <dgm:spPr/>
      <dgm:t>
        <a:bodyPr/>
        <a:lstStyle/>
        <a:p>
          <a:endParaRPr lang="en-US" sz="900"/>
        </a:p>
      </dgm:t>
    </dgm:pt>
    <dgm:pt modelId="{DA27AC48-2C1B-4D8D-A112-DF61777845D5}" type="sibTrans" cxnId="{B1BE8916-DA7E-473E-8F5A-A4304D98B2B9}">
      <dgm:prSet/>
      <dgm:spPr/>
      <dgm:t>
        <a:bodyPr/>
        <a:lstStyle/>
        <a:p>
          <a:endParaRPr lang="en-US" sz="900"/>
        </a:p>
      </dgm:t>
    </dgm:pt>
    <dgm:pt modelId="{ADC22899-289E-4564-9FD8-C321FFCF1E91}">
      <dgm:prSet custT="1"/>
      <dgm:spPr/>
      <dgm:t>
        <a:bodyPr anchor="t"/>
        <a:lstStyle/>
        <a:p>
          <a:pPr>
            <a:lnSpc>
              <a:spcPct val="100000"/>
            </a:lnSpc>
            <a:spcAft>
              <a:spcPts val="0"/>
            </a:spcAft>
          </a:pPr>
          <a:r>
            <a:rPr lang="en-US" sz="1050" b="0" u="sng">
              <a:latin typeface="+mn-lt"/>
              <a:cs typeface="Calibri" pitchFamily="34" charset="0"/>
            </a:rPr>
            <a:t>2</a:t>
          </a:r>
          <a:r>
            <a:rPr lang="en-US" sz="1050" b="0">
              <a:latin typeface="+mn-lt"/>
              <a:cs typeface="Calibri" pitchFamily="34" charset="0"/>
            </a:rPr>
            <a:t>:</a:t>
          </a:r>
          <a:r>
            <a:rPr lang="en-US" sz="900" b="0">
              <a:latin typeface="+mn-lt"/>
            </a:rPr>
            <a:t>  </a:t>
          </a:r>
        </a:p>
        <a:p>
          <a:pPr>
            <a:lnSpc>
              <a:spcPct val="100000"/>
            </a:lnSpc>
            <a:spcAft>
              <a:spcPts val="0"/>
            </a:spcAft>
          </a:pPr>
          <a:r>
            <a:rPr lang="en-US" sz="900" b="0">
              <a:latin typeface="+mn-lt"/>
              <a:cs typeface="Times New Roman" pitchFamily="18" charset="0"/>
            </a:rPr>
            <a:t>P. minimizes the abuse to lessen its severity /  V’s agency erodes</a:t>
          </a:r>
        </a:p>
        <a:p>
          <a:pPr>
            <a:lnSpc>
              <a:spcPct val="100000"/>
            </a:lnSpc>
            <a:spcAft>
              <a:spcPts val="0"/>
            </a:spcAft>
          </a:pPr>
          <a:r>
            <a:rPr lang="en-US" sz="900" b="0">
              <a:latin typeface="+mn-lt"/>
              <a:cs typeface="Times New Roman" pitchFamily="18" charset="0"/>
            </a:rPr>
            <a:t>P. uses sympathy appeals to become the “victim” / V. soothes P. </a:t>
          </a:r>
        </a:p>
        <a:p>
          <a:pPr>
            <a:lnSpc>
              <a:spcPct val="100000"/>
            </a:lnSpc>
            <a:spcAft>
              <a:spcPts val="0"/>
            </a:spcAft>
          </a:pPr>
          <a:r>
            <a:rPr lang="en-US" sz="900" b="0" u="sng">
              <a:latin typeface="+mn-lt"/>
              <a:cs typeface="Times New Roman" pitchFamily="18" charset="0"/>
            </a:rPr>
            <a:t>E</a:t>
          </a:r>
          <a:r>
            <a:rPr lang="en-US" sz="900" b="0">
              <a:latin typeface="+mn-lt"/>
              <a:cs typeface="Times New Roman" pitchFamily="18" charset="0"/>
            </a:rPr>
            <a:t>:  Anger,  sadness,</a:t>
          </a:r>
        </a:p>
        <a:p>
          <a:pPr>
            <a:lnSpc>
              <a:spcPct val="100000"/>
            </a:lnSpc>
            <a:spcAft>
              <a:spcPts val="0"/>
            </a:spcAft>
          </a:pPr>
          <a:r>
            <a:rPr lang="en-US" sz="900" b="0">
              <a:latin typeface="+mn-lt"/>
              <a:cs typeface="Times New Roman" pitchFamily="18" charset="0"/>
            </a:rPr>
            <a:t> guilt, regret</a:t>
          </a:r>
          <a:endParaRPr lang="en-US" sz="900" b="0" dirty="0">
            <a:latin typeface="+mn-lt"/>
            <a:cs typeface="Times New Roman" pitchFamily="18" charset="0"/>
          </a:endParaRPr>
        </a:p>
      </dgm:t>
    </dgm:pt>
    <dgm:pt modelId="{2237E320-086B-458E-AF2F-2B8E8F59DC89}" type="parTrans" cxnId="{FC17F8B2-C0CA-4AE6-9849-06DE768AEBDC}">
      <dgm:prSet/>
      <dgm:spPr/>
      <dgm:t>
        <a:bodyPr/>
        <a:lstStyle/>
        <a:p>
          <a:endParaRPr lang="en-US" sz="900"/>
        </a:p>
      </dgm:t>
    </dgm:pt>
    <dgm:pt modelId="{CEBCBF7F-7139-4637-B154-29C1EA9D1560}" type="sibTrans" cxnId="{FC17F8B2-C0CA-4AE6-9849-06DE768AEBDC}">
      <dgm:prSet/>
      <dgm:spPr/>
      <dgm:t>
        <a:bodyPr/>
        <a:lstStyle/>
        <a:p>
          <a:endParaRPr lang="en-US" sz="900"/>
        </a:p>
      </dgm:t>
    </dgm:pt>
    <dgm:pt modelId="{C6CCA7C8-D0D7-431C-AFAD-626AA4DD4203}">
      <dgm:prSet custT="1"/>
      <dgm:spPr/>
      <dgm:t>
        <a:bodyPr anchor="b"/>
        <a:lstStyle/>
        <a:p>
          <a:pPr>
            <a:spcAft>
              <a:spcPct val="35000"/>
            </a:spcAft>
          </a:pPr>
          <a:r>
            <a:rPr lang="en-US" sz="1050" b="0" u="sng">
              <a:latin typeface="+mn-lt"/>
              <a:cs typeface="Times New Roman" pitchFamily="18" charset="0"/>
            </a:rPr>
            <a:t>3</a:t>
          </a:r>
          <a:r>
            <a:rPr lang="en-US" sz="1050" b="0">
              <a:latin typeface="+mn-lt"/>
              <a:cs typeface="Times New Roman" pitchFamily="18" charset="0"/>
            </a:rPr>
            <a:t>:</a:t>
          </a:r>
          <a:r>
            <a:rPr lang="en-US" sz="900" b="0">
              <a:latin typeface="+mn-lt"/>
              <a:cs typeface="Times New Roman" pitchFamily="18" charset="0"/>
            </a:rPr>
            <a:t> </a:t>
          </a:r>
        </a:p>
        <a:p>
          <a:pPr>
            <a:spcAft>
              <a:spcPts val="0"/>
            </a:spcAft>
          </a:pPr>
          <a:r>
            <a:rPr lang="en-US" sz="900" b="0">
              <a:latin typeface="+mn-lt"/>
              <a:cs typeface="Times New Roman" pitchFamily="18" charset="0"/>
            </a:rPr>
            <a:t>Couple bonds over </a:t>
          </a:r>
        </a:p>
        <a:p>
          <a:pPr>
            <a:spcAft>
              <a:spcPts val="0"/>
            </a:spcAft>
          </a:pPr>
          <a:r>
            <a:rPr lang="en-US" sz="900" b="0">
              <a:latin typeface="+mn-lt"/>
              <a:cs typeface="Times New Roman" pitchFamily="18" charset="0"/>
            </a:rPr>
            <a:t>images of life alone, love, memories &amp; dreams  / position themselves against others who “don’t understand them”</a:t>
          </a:r>
        </a:p>
        <a:p>
          <a:pPr>
            <a:spcAft>
              <a:spcPts val="0"/>
            </a:spcAft>
          </a:pPr>
          <a:r>
            <a:rPr lang="en-US" sz="900" b="0">
              <a:latin typeface="+mn-lt"/>
              <a:cs typeface="Times New Roman" pitchFamily="18" charset="0"/>
            </a:rPr>
            <a:t> </a:t>
          </a:r>
        </a:p>
        <a:p>
          <a:pPr>
            <a:spcAft>
              <a:spcPts val="0"/>
            </a:spcAft>
          </a:pPr>
          <a:r>
            <a:rPr lang="en-US" sz="900" b="0" u="sng">
              <a:latin typeface="+mn-lt"/>
              <a:cs typeface="Times New Roman" pitchFamily="18" charset="0"/>
            </a:rPr>
            <a:t>E</a:t>
          </a:r>
          <a:r>
            <a:rPr lang="en-US" sz="900" b="0">
              <a:latin typeface="+mn-lt"/>
              <a:cs typeface="Times New Roman" pitchFamily="18" charset="0"/>
            </a:rPr>
            <a:t>: Sadness , regret, relief to connect over “common ground”</a:t>
          </a:r>
          <a:endParaRPr lang="en-US" sz="900" b="0" dirty="0">
            <a:latin typeface="+mn-lt"/>
            <a:cs typeface="Times New Roman" pitchFamily="18" charset="0"/>
          </a:endParaRPr>
        </a:p>
      </dgm:t>
    </dgm:pt>
    <dgm:pt modelId="{88AA59F2-DBEE-4B78-A2DA-3FC0E7B16423}" type="parTrans" cxnId="{E7801152-8D8D-44F3-A847-186A5A9A17E9}">
      <dgm:prSet/>
      <dgm:spPr/>
      <dgm:t>
        <a:bodyPr/>
        <a:lstStyle/>
        <a:p>
          <a:endParaRPr lang="en-US" sz="900"/>
        </a:p>
      </dgm:t>
    </dgm:pt>
    <dgm:pt modelId="{232CD0DA-2372-471D-895E-BB1BE52B64F5}" type="sibTrans" cxnId="{E7801152-8D8D-44F3-A847-186A5A9A17E9}">
      <dgm:prSet/>
      <dgm:spPr/>
      <dgm:t>
        <a:bodyPr/>
        <a:lstStyle/>
        <a:p>
          <a:endParaRPr lang="en-US" sz="900"/>
        </a:p>
      </dgm:t>
    </dgm:pt>
    <dgm:pt modelId="{9D1313D0-EECE-4C48-BB9E-BFC73F3F4306}">
      <dgm:prSet phldrT="[Text]" custT="1"/>
      <dgm:spPr/>
      <dgm:t>
        <a:bodyPr anchor="b"/>
        <a:lstStyle/>
        <a:p>
          <a:pPr>
            <a:lnSpc>
              <a:spcPct val="100000"/>
            </a:lnSpc>
            <a:spcAft>
              <a:spcPts val="0"/>
            </a:spcAft>
          </a:pPr>
          <a:r>
            <a:rPr lang="en-US" sz="1000" b="1" u="none">
              <a:latin typeface="+mn-lt"/>
              <a:cs typeface="Times New Roman" pitchFamily="18" charset="0"/>
            </a:rPr>
            <a:t>          </a:t>
          </a: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r>
            <a:rPr lang="en-US" sz="1000" b="1" u="none">
              <a:latin typeface="+mn-lt"/>
              <a:cs typeface="Times New Roman" pitchFamily="18" charset="0"/>
            </a:rPr>
            <a:t>               </a:t>
          </a:r>
          <a:r>
            <a:rPr lang="en-US" sz="1000" b="1" u="sng">
              <a:latin typeface="+mn-lt"/>
              <a:cs typeface="Times New Roman" pitchFamily="18" charset="0"/>
            </a:rPr>
            <a:t>5</a:t>
          </a:r>
          <a:r>
            <a:rPr lang="en-US" sz="1000" b="1">
              <a:latin typeface="+mn-lt"/>
              <a:cs typeface="Times New Roman" pitchFamily="18" charset="0"/>
            </a:rPr>
            <a:t>:</a:t>
          </a:r>
        </a:p>
        <a:p>
          <a:pPr>
            <a:lnSpc>
              <a:spcPct val="100000"/>
            </a:lnSpc>
            <a:spcAft>
              <a:spcPts val="0"/>
            </a:spcAft>
          </a:pPr>
          <a:r>
            <a:rPr lang="en-US" sz="900" b="0">
              <a:latin typeface="+mn-lt"/>
              <a:cs typeface="Times New Roman" pitchFamily="18" charset="0"/>
            </a:rPr>
            <a:t>         Construct recantation plan by redefining the abuse to protect P., blaming the State, &amp; giving each other instructions / </a:t>
          </a:r>
        </a:p>
        <a:p>
          <a:pPr>
            <a:lnSpc>
              <a:spcPct val="100000"/>
            </a:lnSpc>
            <a:spcAft>
              <a:spcPts val="0"/>
            </a:spcAft>
          </a:pPr>
          <a:r>
            <a:rPr lang="en-US" sz="900" b="0">
              <a:latin typeface="+mn-lt"/>
              <a:cs typeface="Times New Roman" pitchFamily="18" charset="0"/>
            </a:rPr>
            <a:t>Couple’s agency is “up”</a:t>
          </a:r>
        </a:p>
        <a:p>
          <a:pPr>
            <a:lnSpc>
              <a:spcPct val="100000"/>
            </a:lnSpc>
            <a:spcAft>
              <a:spcPts val="0"/>
            </a:spcAft>
          </a:pPr>
          <a:r>
            <a:rPr lang="en-US" sz="900" b="0">
              <a:latin typeface="+mn-lt"/>
              <a:cs typeface="Times New Roman" pitchFamily="18" charset="0"/>
            </a:rPr>
            <a:t>  </a:t>
          </a:r>
          <a:r>
            <a:rPr lang="en-US" sz="900" b="0" u="none">
              <a:latin typeface="+mj-lt"/>
              <a:cs typeface="Times New Roman" pitchFamily="18" charset="0"/>
            </a:rPr>
            <a:t> </a:t>
          </a:r>
          <a:endParaRPr lang="en-US" sz="900" b="0">
            <a:latin typeface="+mn-lt"/>
            <a:cs typeface="Times New Roman" pitchFamily="18" charset="0"/>
          </a:endParaRPr>
        </a:p>
        <a:p>
          <a:pPr>
            <a:lnSpc>
              <a:spcPct val="100000"/>
            </a:lnSpc>
            <a:spcAft>
              <a:spcPts val="0"/>
            </a:spcAft>
          </a:pPr>
          <a:r>
            <a:rPr lang="en-US" sz="900" b="0" u="sng">
              <a:latin typeface="+mn-lt"/>
              <a:cs typeface="Times New Roman" pitchFamily="18" charset="0"/>
            </a:rPr>
            <a:t>E</a:t>
          </a:r>
          <a:r>
            <a:rPr lang="en-US" sz="900" b="0">
              <a:latin typeface="+mn-lt"/>
              <a:cs typeface="Times New Roman" pitchFamily="18" charset="0"/>
            </a:rPr>
            <a:t>: Relief , excitement, hope</a:t>
          </a:r>
          <a:endParaRPr lang="en-US" sz="900" b="0" dirty="0">
            <a:latin typeface="+mn-lt"/>
            <a:cs typeface="Times New Roman" pitchFamily="18" charset="0"/>
          </a:endParaRPr>
        </a:p>
      </dgm:t>
    </dgm:pt>
    <dgm:pt modelId="{639D24F0-FEE1-4EB8-9950-4EB45467DB05}" type="sibTrans" cxnId="{33863593-53A8-47D0-A119-77301A8811DE}">
      <dgm:prSet/>
      <dgm:spPr/>
      <dgm:t>
        <a:bodyPr/>
        <a:lstStyle/>
        <a:p>
          <a:endParaRPr lang="en-US" sz="900"/>
        </a:p>
      </dgm:t>
    </dgm:pt>
    <dgm:pt modelId="{5485A7AA-B305-4938-AA8E-3FEA3363ABAC}" type="parTrans" cxnId="{33863593-53A8-47D0-A119-77301A8811DE}">
      <dgm:prSet/>
      <dgm:spPr/>
      <dgm:t>
        <a:bodyPr/>
        <a:lstStyle/>
        <a:p>
          <a:endParaRPr lang="en-US" sz="900"/>
        </a:p>
      </dgm:t>
    </dgm:pt>
    <dgm:pt modelId="{D6959EE0-D5AF-494A-9741-F9A78E0FE3A5}" type="pres">
      <dgm:prSet presAssocID="{3EF88836-E02A-4072-9697-239DCA373305}" presName="compositeShape" presStyleCnt="0">
        <dgm:presLayoutVars>
          <dgm:chMax val="7"/>
          <dgm:dir/>
          <dgm:resizeHandles val="exact"/>
        </dgm:presLayoutVars>
      </dgm:prSet>
      <dgm:spPr/>
    </dgm:pt>
    <dgm:pt modelId="{602DFA55-7087-4771-9F22-8DCC233E259D}" type="pres">
      <dgm:prSet presAssocID="{3EF88836-E02A-4072-9697-239DCA373305}" presName="wedge1" presStyleLbl="node1" presStyleIdx="0" presStyleCnt="5"/>
      <dgm:spPr/>
    </dgm:pt>
    <dgm:pt modelId="{1069305B-3A3B-40AE-B757-EEA52A3ED389}" type="pres">
      <dgm:prSet presAssocID="{3EF88836-E02A-4072-9697-239DCA373305}" presName="dummy1a" presStyleCnt="0"/>
      <dgm:spPr/>
    </dgm:pt>
    <dgm:pt modelId="{457D6F03-3085-4FD4-9163-5DE12B703553}" type="pres">
      <dgm:prSet presAssocID="{3EF88836-E02A-4072-9697-239DCA373305}" presName="dummy1b" presStyleCnt="0"/>
      <dgm:spPr/>
    </dgm:pt>
    <dgm:pt modelId="{115CF041-AB1B-41CB-9F62-22A235CDB5B2}" type="pres">
      <dgm:prSet presAssocID="{3EF88836-E02A-4072-9697-239DCA373305}" presName="wedge1Tx" presStyleLbl="node1" presStyleIdx="0" presStyleCnt="5">
        <dgm:presLayoutVars>
          <dgm:chMax val="0"/>
          <dgm:chPref val="0"/>
          <dgm:bulletEnabled val="1"/>
        </dgm:presLayoutVars>
      </dgm:prSet>
      <dgm:spPr/>
    </dgm:pt>
    <dgm:pt modelId="{F2C23433-A891-4D92-B09B-016979ED313D}" type="pres">
      <dgm:prSet presAssocID="{3EF88836-E02A-4072-9697-239DCA373305}" presName="wedge2" presStyleLbl="node1" presStyleIdx="1" presStyleCnt="5"/>
      <dgm:spPr/>
    </dgm:pt>
    <dgm:pt modelId="{DBED8D87-D73E-4C4B-9AF2-81859255000B}" type="pres">
      <dgm:prSet presAssocID="{3EF88836-E02A-4072-9697-239DCA373305}" presName="dummy2a" presStyleCnt="0"/>
      <dgm:spPr/>
    </dgm:pt>
    <dgm:pt modelId="{F7AD632C-4B2F-4A99-8247-2F38B0105DC5}" type="pres">
      <dgm:prSet presAssocID="{3EF88836-E02A-4072-9697-239DCA373305}" presName="dummy2b" presStyleCnt="0"/>
      <dgm:spPr/>
    </dgm:pt>
    <dgm:pt modelId="{F7B75F83-F916-485B-AF44-43FA25802C11}" type="pres">
      <dgm:prSet presAssocID="{3EF88836-E02A-4072-9697-239DCA373305}" presName="wedge2Tx" presStyleLbl="node1" presStyleIdx="1" presStyleCnt="5">
        <dgm:presLayoutVars>
          <dgm:chMax val="0"/>
          <dgm:chPref val="0"/>
          <dgm:bulletEnabled val="1"/>
        </dgm:presLayoutVars>
      </dgm:prSet>
      <dgm:spPr/>
    </dgm:pt>
    <dgm:pt modelId="{1DCD7A39-46A4-4750-B0DD-CB571B31A41E}" type="pres">
      <dgm:prSet presAssocID="{3EF88836-E02A-4072-9697-239DCA373305}" presName="wedge3" presStyleLbl="node1" presStyleIdx="2" presStyleCnt="5"/>
      <dgm:spPr/>
    </dgm:pt>
    <dgm:pt modelId="{949EE66F-1C89-4C22-92C7-D0995672FC24}" type="pres">
      <dgm:prSet presAssocID="{3EF88836-E02A-4072-9697-239DCA373305}" presName="dummy3a" presStyleCnt="0"/>
      <dgm:spPr/>
    </dgm:pt>
    <dgm:pt modelId="{1CBF1CC6-2A37-47D7-9930-0D6515926632}" type="pres">
      <dgm:prSet presAssocID="{3EF88836-E02A-4072-9697-239DCA373305}" presName="dummy3b" presStyleCnt="0"/>
      <dgm:spPr/>
    </dgm:pt>
    <dgm:pt modelId="{5C9C62C5-6FDC-4C94-9D84-A06CAFC805CC}" type="pres">
      <dgm:prSet presAssocID="{3EF88836-E02A-4072-9697-239DCA373305}" presName="wedge3Tx" presStyleLbl="node1" presStyleIdx="2" presStyleCnt="5">
        <dgm:presLayoutVars>
          <dgm:chMax val="0"/>
          <dgm:chPref val="0"/>
          <dgm:bulletEnabled val="1"/>
        </dgm:presLayoutVars>
      </dgm:prSet>
      <dgm:spPr/>
    </dgm:pt>
    <dgm:pt modelId="{7AAD12A5-F4C6-45E5-A521-368B41EF4F23}" type="pres">
      <dgm:prSet presAssocID="{3EF88836-E02A-4072-9697-239DCA373305}" presName="wedge4" presStyleLbl="node1" presStyleIdx="3" presStyleCnt="5"/>
      <dgm:spPr/>
    </dgm:pt>
    <dgm:pt modelId="{096A607C-7309-4A8F-BCD6-7A92D0A7AAE6}" type="pres">
      <dgm:prSet presAssocID="{3EF88836-E02A-4072-9697-239DCA373305}" presName="dummy4a" presStyleCnt="0"/>
      <dgm:spPr/>
    </dgm:pt>
    <dgm:pt modelId="{4B5CA43C-B173-4DFE-BCB7-670095884472}" type="pres">
      <dgm:prSet presAssocID="{3EF88836-E02A-4072-9697-239DCA373305}" presName="dummy4b" presStyleCnt="0"/>
      <dgm:spPr/>
    </dgm:pt>
    <dgm:pt modelId="{9C6F8B59-0BD6-4896-8F17-F635ACDA62DB}" type="pres">
      <dgm:prSet presAssocID="{3EF88836-E02A-4072-9697-239DCA373305}" presName="wedge4Tx" presStyleLbl="node1" presStyleIdx="3" presStyleCnt="5">
        <dgm:presLayoutVars>
          <dgm:chMax val="0"/>
          <dgm:chPref val="0"/>
          <dgm:bulletEnabled val="1"/>
        </dgm:presLayoutVars>
      </dgm:prSet>
      <dgm:spPr/>
    </dgm:pt>
    <dgm:pt modelId="{E0EBF84C-EDBD-4E6B-9D75-52A833F902CC}" type="pres">
      <dgm:prSet presAssocID="{3EF88836-E02A-4072-9697-239DCA373305}" presName="wedge5" presStyleLbl="node1" presStyleIdx="4" presStyleCnt="5" custLinFactNeighborX="206" custLinFactNeighborY="780"/>
      <dgm:spPr/>
    </dgm:pt>
    <dgm:pt modelId="{A1C7708E-765B-4043-A2EC-54AB193CBD0B}" type="pres">
      <dgm:prSet presAssocID="{3EF88836-E02A-4072-9697-239DCA373305}" presName="dummy5a" presStyleCnt="0"/>
      <dgm:spPr/>
    </dgm:pt>
    <dgm:pt modelId="{A474B977-E74B-4FC9-ADF5-175A7B43FE3B}" type="pres">
      <dgm:prSet presAssocID="{3EF88836-E02A-4072-9697-239DCA373305}" presName="dummy5b" presStyleCnt="0"/>
      <dgm:spPr/>
    </dgm:pt>
    <dgm:pt modelId="{33AEE872-D132-4AB9-9647-FF2AA6EF442B}" type="pres">
      <dgm:prSet presAssocID="{3EF88836-E02A-4072-9697-239DCA373305}" presName="wedge5Tx" presStyleLbl="node1" presStyleIdx="4" presStyleCnt="5">
        <dgm:presLayoutVars>
          <dgm:chMax val="0"/>
          <dgm:chPref val="0"/>
          <dgm:bulletEnabled val="1"/>
        </dgm:presLayoutVars>
      </dgm:prSet>
      <dgm:spPr/>
    </dgm:pt>
    <dgm:pt modelId="{1B97CEAD-41D4-4118-9396-1AC2A049E7B7}" type="pres">
      <dgm:prSet presAssocID="{F87E886E-F020-427B-9473-EC9C71A24CEF}" presName="arrowWedge1" presStyleLbl="fgSibTrans2D1" presStyleIdx="0" presStyleCnt="5" custScaleX="103441" custScaleY="99416" custLinFactNeighborX="92" custLinFactNeighborY="-1341"/>
      <dgm:spPr/>
    </dgm:pt>
    <dgm:pt modelId="{23AF5D70-E52E-4777-BC60-54D89009A4E4}" type="pres">
      <dgm:prSet presAssocID="{CEBCBF7F-7139-4637-B154-29C1EA9D1560}" presName="arrowWedge2" presStyleLbl="fgSibTrans2D1" presStyleIdx="1" presStyleCnt="5" custScaleX="101895" custLinFactNeighborX="-162" custLinFactNeighborY="1747"/>
      <dgm:spPr/>
    </dgm:pt>
    <dgm:pt modelId="{577D5FFA-2521-45D5-A015-6023220B120F}" type="pres">
      <dgm:prSet presAssocID="{232CD0DA-2372-471D-895E-BB1BE52B64F5}" presName="arrowWedge3" presStyleLbl="fgSibTrans2D1" presStyleIdx="2" presStyleCnt="5" custLinFactNeighborX="1057" custLinFactNeighborY="1817"/>
      <dgm:spPr/>
    </dgm:pt>
    <dgm:pt modelId="{47F27874-4A4E-432E-A5BB-F6471DC87E42}" type="pres">
      <dgm:prSet presAssocID="{DA27AC48-2C1B-4D8D-A112-DF61777845D5}" presName="arrowWedge4" presStyleLbl="fgSibTrans2D1" presStyleIdx="3" presStyleCnt="5" custLinFactNeighborX="-947" custLinFactNeighborY="602"/>
      <dgm:spPr/>
    </dgm:pt>
    <dgm:pt modelId="{B9FA90EF-6EF5-4EBF-964F-5743E68FDF63}" type="pres">
      <dgm:prSet presAssocID="{639D24F0-FEE1-4EB8-9950-4EB45467DB05}" presName="arrowWedge5" presStyleLbl="fgSibTrans2D1" presStyleIdx="4" presStyleCnt="5" custScaleX="100378" custScaleY="99416" custLinFactNeighborX="-1899" custLinFactNeighborY="-1654"/>
      <dgm:spPr/>
    </dgm:pt>
  </dgm:ptLst>
  <dgm:cxnLst>
    <dgm:cxn modelId="{1154D604-2993-4C32-8C70-00B9C5F98DC3}" type="presOf" srcId="{3EF88836-E02A-4072-9697-239DCA373305}" destId="{D6959EE0-D5AF-494A-9741-F9A78E0FE3A5}" srcOrd="0" destOrd="0" presId="urn:microsoft.com/office/officeart/2005/8/layout/cycle8"/>
    <dgm:cxn modelId="{58A4190C-A559-4F3B-834A-46F0B97439D9}" type="presOf" srcId="{AC7AB623-356F-4265-ADB8-A3C46756855A}" destId="{115CF041-AB1B-41CB-9F62-22A235CDB5B2}" srcOrd="1" destOrd="0" presId="urn:microsoft.com/office/officeart/2005/8/layout/cycle8"/>
    <dgm:cxn modelId="{C5DF7E11-0BEE-4750-889A-8448588498BE}" type="presOf" srcId="{ADC22899-289E-4564-9FD8-C321FFCF1E91}" destId="{F2C23433-A891-4D92-B09B-016979ED313D}" srcOrd="0" destOrd="0" presId="urn:microsoft.com/office/officeart/2005/8/layout/cycle8"/>
    <dgm:cxn modelId="{AEC67714-8CCD-48F0-83BC-3A4FEA6D5413}" srcId="{3EF88836-E02A-4072-9697-239DCA373305}" destId="{AC7AB623-356F-4265-ADB8-A3C46756855A}" srcOrd="0" destOrd="0" parTransId="{25BA0743-F291-4E97-B5E5-D220CC8EE620}" sibTransId="{F87E886E-F020-427B-9473-EC9C71A24CEF}"/>
    <dgm:cxn modelId="{B1BE8916-DA7E-473E-8F5A-A4304D98B2B9}" srcId="{3EF88836-E02A-4072-9697-239DCA373305}" destId="{606F195B-AE9E-4751-A903-F03A30D424DF}" srcOrd="3" destOrd="0" parTransId="{06130EBF-23EE-4013-BA31-01F770248B81}" sibTransId="{DA27AC48-2C1B-4D8D-A112-DF61777845D5}"/>
    <dgm:cxn modelId="{986DB81B-5CED-4E93-8415-B82BA5B27BBF}" type="presOf" srcId="{9D1313D0-EECE-4C48-BB9E-BFC73F3F4306}" destId="{E0EBF84C-EDBD-4E6B-9D75-52A833F902CC}" srcOrd="0" destOrd="0" presId="urn:microsoft.com/office/officeart/2005/8/layout/cycle8"/>
    <dgm:cxn modelId="{9D8DA034-F879-4F5A-A5DC-42B618DEBEC5}" type="presOf" srcId="{9D1313D0-EECE-4C48-BB9E-BFC73F3F4306}" destId="{33AEE872-D132-4AB9-9647-FF2AA6EF442B}" srcOrd="1" destOrd="0" presId="urn:microsoft.com/office/officeart/2005/8/layout/cycle8"/>
    <dgm:cxn modelId="{5D675667-6E1D-4CC1-B662-1B49B900A392}" type="presOf" srcId="{C6CCA7C8-D0D7-431C-AFAD-626AA4DD4203}" destId="{1DCD7A39-46A4-4750-B0DD-CB571B31A41E}" srcOrd="0" destOrd="0" presId="urn:microsoft.com/office/officeart/2005/8/layout/cycle8"/>
    <dgm:cxn modelId="{E7801152-8D8D-44F3-A847-186A5A9A17E9}" srcId="{3EF88836-E02A-4072-9697-239DCA373305}" destId="{C6CCA7C8-D0D7-431C-AFAD-626AA4DD4203}" srcOrd="2" destOrd="0" parTransId="{88AA59F2-DBEE-4B78-A2DA-3FC0E7B16423}" sibTransId="{232CD0DA-2372-471D-895E-BB1BE52B64F5}"/>
    <dgm:cxn modelId="{3C093A73-5CF4-47F3-BCC9-B85F1EA2D23A}" type="presOf" srcId="{C6CCA7C8-D0D7-431C-AFAD-626AA4DD4203}" destId="{5C9C62C5-6FDC-4C94-9D84-A06CAFC805CC}" srcOrd="1" destOrd="0" presId="urn:microsoft.com/office/officeart/2005/8/layout/cycle8"/>
    <dgm:cxn modelId="{DECF7B7F-82B1-4A5F-BAE7-59C55EF9FFD2}" type="presOf" srcId="{AC7AB623-356F-4265-ADB8-A3C46756855A}" destId="{602DFA55-7087-4771-9F22-8DCC233E259D}" srcOrd="0" destOrd="0" presId="urn:microsoft.com/office/officeart/2005/8/layout/cycle8"/>
    <dgm:cxn modelId="{33863593-53A8-47D0-A119-77301A8811DE}" srcId="{3EF88836-E02A-4072-9697-239DCA373305}" destId="{9D1313D0-EECE-4C48-BB9E-BFC73F3F4306}" srcOrd="4" destOrd="0" parTransId="{5485A7AA-B305-4938-AA8E-3FEA3363ABAC}" sibTransId="{639D24F0-FEE1-4EB8-9950-4EB45467DB05}"/>
    <dgm:cxn modelId="{FC17F8B2-C0CA-4AE6-9849-06DE768AEBDC}" srcId="{3EF88836-E02A-4072-9697-239DCA373305}" destId="{ADC22899-289E-4564-9FD8-C321FFCF1E91}" srcOrd="1" destOrd="0" parTransId="{2237E320-086B-458E-AF2F-2B8E8F59DC89}" sibTransId="{CEBCBF7F-7139-4637-B154-29C1EA9D1560}"/>
    <dgm:cxn modelId="{5134F4B3-731C-4CE4-AC7A-14EF9D398AA1}" type="presOf" srcId="{606F195B-AE9E-4751-A903-F03A30D424DF}" destId="{9C6F8B59-0BD6-4896-8F17-F635ACDA62DB}" srcOrd="1" destOrd="0" presId="urn:microsoft.com/office/officeart/2005/8/layout/cycle8"/>
    <dgm:cxn modelId="{ED492AC0-3ACB-4170-8FAE-F4E72901BEF0}" type="presOf" srcId="{606F195B-AE9E-4751-A903-F03A30D424DF}" destId="{7AAD12A5-F4C6-45E5-A521-368B41EF4F23}" srcOrd="0" destOrd="0" presId="urn:microsoft.com/office/officeart/2005/8/layout/cycle8"/>
    <dgm:cxn modelId="{204A3DC3-BA24-4BAE-8118-B074D42D21F2}" type="presOf" srcId="{ADC22899-289E-4564-9FD8-C321FFCF1E91}" destId="{F7B75F83-F916-485B-AF44-43FA25802C11}" srcOrd="1" destOrd="0" presId="urn:microsoft.com/office/officeart/2005/8/layout/cycle8"/>
    <dgm:cxn modelId="{E28A5AB1-80DA-4F9F-BABD-8FD57719B979}" type="presParOf" srcId="{D6959EE0-D5AF-494A-9741-F9A78E0FE3A5}" destId="{602DFA55-7087-4771-9F22-8DCC233E259D}" srcOrd="0" destOrd="0" presId="urn:microsoft.com/office/officeart/2005/8/layout/cycle8"/>
    <dgm:cxn modelId="{AF42A367-6832-4F92-AE8D-5355A6C066EB}" type="presParOf" srcId="{D6959EE0-D5AF-494A-9741-F9A78E0FE3A5}" destId="{1069305B-3A3B-40AE-B757-EEA52A3ED389}" srcOrd="1" destOrd="0" presId="urn:microsoft.com/office/officeart/2005/8/layout/cycle8"/>
    <dgm:cxn modelId="{3E0B22AE-B277-4884-B2BA-0FC60B99BEB2}" type="presParOf" srcId="{D6959EE0-D5AF-494A-9741-F9A78E0FE3A5}" destId="{457D6F03-3085-4FD4-9163-5DE12B703553}" srcOrd="2" destOrd="0" presId="urn:microsoft.com/office/officeart/2005/8/layout/cycle8"/>
    <dgm:cxn modelId="{A21DBC3E-AC35-4E72-90F5-2A9B9D823F79}" type="presParOf" srcId="{D6959EE0-D5AF-494A-9741-F9A78E0FE3A5}" destId="{115CF041-AB1B-41CB-9F62-22A235CDB5B2}" srcOrd="3" destOrd="0" presId="urn:microsoft.com/office/officeart/2005/8/layout/cycle8"/>
    <dgm:cxn modelId="{8F35DE86-7EAA-4A31-B155-79516D321619}" type="presParOf" srcId="{D6959EE0-D5AF-494A-9741-F9A78E0FE3A5}" destId="{F2C23433-A891-4D92-B09B-016979ED313D}" srcOrd="4" destOrd="0" presId="urn:microsoft.com/office/officeart/2005/8/layout/cycle8"/>
    <dgm:cxn modelId="{9A6AB4A0-6C42-4737-8C9F-EFAA72B50BBE}" type="presParOf" srcId="{D6959EE0-D5AF-494A-9741-F9A78E0FE3A5}" destId="{DBED8D87-D73E-4C4B-9AF2-81859255000B}" srcOrd="5" destOrd="0" presId="urn:microsoft.com/office/officeart/2005/8/layout/cycle8"/>
    <dgm:cxn modelId="{3167110A-1210-4DCE-B17F-FC449E9F8286}" type="presParOf" srcId="{D6959EE0-D5AF-494A-9741-F9A78E0FE3A5}" destId="{F7AD632C-4B2F-4A99-8247-2F38B0105DC5}" srcOrd="6" destOrd="0" presId="urn:microsoft.com/office/officeart/2005/8/layout/cycle8"/>
    <dgm:cxn modelId="{84F3D198-AC8D-4B66-A009-585656712909}" type="presParOf" srcId="{D6959EE0-D5AF-494A-9741-F9A78E0FE3A5}" destId="{F7B75F83-F916-485B-AF44-43FA25802C11}" srcOrd="7" destOrd="0" presId="urn:microsoft.com/office/officeart/2005/8/layout/cycle8"/>
    <dgm:cxn modelId="{DC93B5E9-D065-439F-9FAA-5AA3E9056F10}" type="presParOf" srcId="{D6959EE0-D5AF-494A-9741-F9A78E0FE3A5}" destId="{1DCD7A39-46A4-4750-B0DD-CB571B31A41E}" srcOrd="8" destOrd="0" presId="urn:microsoft.com/office/officeart/2005/8/layout/cycle8"/>
    <dgm:cxn modelId="{A7295C1F-ACB1-45A2-B783-5F83743E5B5A}" type="presParOf" srcId="{D6959EE0-D5AF-494A-9741-F9A78E0FE3A5}" destId="{949EE66F-1C89-4C22-92C7-D0995672FC24}" srcOrd="9" destOrd="0" presId="urn:microsoft.com/office/officeart/2005/8/layout/cycle8"/>
    <dgm:cxn modelId="{D39EF7A7-71B2-4046-85FA-09F23F421B24}" type="presParOf" srcId="{D6959EE0-D5AF-494A-9741-F9A78E0FE3A5}" destId="{1CBF1CC6-2A37-47D7-9930-0D6515926632}" srcOrd="10" destOrd="0" presId="urn:microsoft.com/office/officeart/2005/8/layout/cycle8"/>
    <dgm:cxn modelId="{B4379A91-F69F-4865-BE0A-68D26A0704B5}" type="presParOf" srcId="{D6959EE0-D5AF-494A-9741-F9A78E0FE3A5}" destId="{5C9C62C5-6FDC-4C94-9D84-A06CAFC805CC}" srcOrd="11" destOrd="0" presId="urn:microsoft.com/office/officeart/2005/8/layout/cycle8"/>
    <dgm:cxn modelId="{058FF885-009F-4E48-B102-A731E8CCF273}" type="presParOf" srcId="{D6959EE0-D5AF-494A-9741-F9A78E0FE3A5}" destId="{7AAD12A5-F4C6-45E5-A521-368B41EF4F23}" srcOrd="12" destOrd="0" presId="urn:microsoft.com/office/officeart/2005/8/layout/cycle8"/>
    <dgm:cxn modelId="{60E29B0F-9884-497F-896C-16C6CD951EC5}" type="presParOf" srcId="{D6959EE0-D5AF-494A-9741-F9A78E0FE3A5}" destId="{096A607C-7309-4A8F-BCD6-7A92D0A7AAE6}" srcOrd="13" destOrd="0" presId="urn:microsoft.com/office/officeart/2005/8/layout/cycle8"/>
    <dgm:cxn modelId="{3FC058FC-B80C-45EC-A369-463BF1C3C677}" type="presParOf" srcId="{D6959EE0-D5AF-494A-9741-F9A78E0FE3A5}" destId="{4B5CA43C-B173-4DFE-BCB7-670095884472}" srcOrd="14" destOrd="0" presId="urn:microsoft.com/office/officeart/2005/8/layout/cycle8"/>
    <dgm:cxn modelId="{0A5CB61C-F0F8-4257-831C-6F6A831A9F15}" type="presParOf" srcId="{D6959EE0-D5AF-494A-9741-F9A78E0FE3A5}" destId="{9C6F8B59-0BD6-4896-8F17-F635ACDA62DB}" srcOrd="15" destOrd="0" presId="urn:microsoft.com/office/officeart/2005/8/layout/cycle8"/>
    <dgm:cxn modelId="{D441DF95-30E3-403F-8BFD-1F323B3BF637}" type="presParOf" srcId="{D6959EE0-D5AF-494A-9741-F9A78E0FE3A5}" destId="{E0EBF84C-EDBD-4E6B-9D75-52A833F902CC}" srcOrd="16" destOrd="0" presId="urn:microsoft.com/office/officeart/2005/8/layout/cycle8"/>
    <dgm:cxn modelId="{FC1C0104-718F-4414-A0C5-04282690BC04}" type="presParOf" srcId="{D6959EE0-D5AF-494A-9741-F9A78E0FE3A5}" destId="{A1C7708E-765B-4043-A2EC-54AB193CBD0B}" srcOrd="17" destOrd="0" presId="urn:microsoft.com/office/officeart/2005/8/layout/cycle8"/>
    <dgm:cxn modelId="{7F1A774A-FD40-4B84-A992-08A9E69A5B69}" type="presParOf" srcId="{D6959EE0-D5AF-494A-9741-F9A78E0FE3A5}" destId="{A474B977-E74B-4FC9-ADF5-175A7B43FE3B}" srcOrd="18" destOrd="0" presId="urn:microsoft.com/office/officeart/2005/8/layout/cycle8"/>
    <dgm:cxn modelId="{D12E92C4-986F-413A-9A47-6911376B4657}" type="presParOf" srcId="{D6959EE0-D5AF-494A-9741-F9A78E0FE3A5}" destId="{33AEE872-D132-4AB9-9647-FF2AA6EF442B}" srcOrd="19" destOrd="0" presId="urn:microsoft.com/office/officeart/2005/8/layout/cycle8"/>
    <dgm:cxn modelId="{82AFD055-A513-47F8-A9DC-A032DF8BBFC5}" type="presParOf" srcId="{D6959EE0-D5AF-494A-9741-F9A78E0FE3A5}" destId="{1B97CEAD-41D4-4118-9396-1AC2A049E7B7}" srcOrd="20" destOrd="0" presId="urn:microsoft.com/office/officeart/2005/8/layout/cycle8"/>
    <dgm:cxn modelId="{07F8F0E6-F27F-417E-8656-A476D8B7F346}" type="presParOf" srcId="{D6959EE0-D5AF-494A-9741-F9A78E0FE3A5}" destId="{23AF5D70-E52E-4777-BC60-54D89009A4E4}" srcOrd="21" destOrd="0" presId="urn:microsoft.com/office/officeart/2005/8/layout/cycle8"/>
    <dgm:cxn modelId="{42B36316-A2B3-4CC5-9083-56B843A32A76}" type="presParOf" srcId="{D6959EE0-D5AF-494A-9741-F9A78E0FE3A5}" destId="{577D5FFA-2521-45D5-A015-6023220B120F}" srcOrd="22" destOrd="0" presId="urn:microsoft.com/office/officeart/2005/8/layout/cycle8"/>
    <dgm:cxn modelId="{19127469-4BEB-45BA-8184-B3B0483EA31E}" type="presParOf" srcId="{D6959EE0-D5AF-494A-9741-F9A78E0FE3A5}" destId="{47F27874-4A4E-432E-A5BB-F6471DC87E42}" srcOrd="23" destOrd="0" presId="urn:microsoft.com/office/officeart/2005/8/layout/cycle8"/>
    <dgm:cxn modelId="{4C20DA6A-F079-4DBF-9DE9-B1F3EFE209A2}" type="presParOf" srcId="{D6959EE0-D5AF-494A-9741-F9A78E0FE3A5}" destId="{B9FA90EF-6EF5-4EBF-964F-5743E68FDF63}"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F88836-E02A-4072-9697-239DCA373305}" type="doc">
      <dgm:prSet loTypeId="urn:microsoft.com/office/officeart/2005/8/layout/cycle8" loCatId="cycle" qsTypeId="urn:microsoft.com/office/officeart/2005/8/quickstyle/simple2" qsCatId="simple" csTypeId="urn:microsoft.com/office/officeart/2005/8/colors/accent5_2" csCatId="accent5" phldr="1"/>
      <dgm:spPr/>
    </dgm:pt>
    <dgm:pt modelId="{AC7AB623-356F-4265-ADB8-A3C46756855A}">
      <dgm:prSet phldrT="[Text]" custT="1"/>
      <dgm:spPr/>
      <dgm:t>
        <a:bodyPr anchor="b"/>
        <a:lstStyle/>
        <a:p>
          <a:pPr>
            <a:spcAft>
              <a:spcPts val="0"/>
            </a:spcAft>
          </a:pPr>
          <a:r>
            <a:rPr lang="en-US" sz="1050" b="0" u="sng">
              <a:latin typeface="+mn-lt"/>
              <a:cs typeface="Times New Roman" pitchFamily="18" charset="0"/>
            </a:rPr>
            <a:t>  </a:t>
          </a:r>
        </a:p>
        <a:p>
          <a:pPr>
            <a:spcAft>
              <a:spcPts val="0"/>
            </a:spcAft>
          </a:pPr>
          <a:r>
            <a:rPr lang="en-US" sz="1050" b="0" u="sng">
              <a:latin typeface="+mn-lt"/>
              <a:cs typeface="Times New Roman" pitchFamily="18" charset="0"/>
            </a:rPr>
            <a:t>1</a:t>
          </a:r>
          <a:endParaRPr lang="en-US" sz="1050" b="0">
            <a:latin typeface="+mn-lt"/>
            <a:cs typeface="Times New Roman" pitchFamily="18" charset="0"/>
          </a:endParaRPr>
        </a:p>
        <a:p>
          <a:pPr>
            <a:spcAft>
              <a:spcPts val="0"/>
            </a:spcAft>
          </a:pPr>
          <a:endParaRPr lang="en-US" sz="1050" b="0">
            <a:latin typeface="+mn-lt"/>
            <a:cs typeface="Times New Roman" pitchFamily="18" charset="0"/>
          </a:endParaRPr>
        </a:p>
        <a:p>
          <a:pPr>
            <a:spcAft>
              <a:spcPts val="0"/>
            </a:spcAft>
          </a:pPr>
          <a:r>
            <a:rPr lang="en-US" sz="900" b="0">
              <a:latin typeface="+mn-lt"/>
              <a:cs typeface="Times New Roman" pitchFamily="18" charset="0"/>
            </a:rPr>
            <a:t>  Couple discusses the abuse event / mutual blame &amp; resistance of each other’s accounts / V’s agency is “up”</a:t>
          </a: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Emotions</a:t>
          </a:r>
          <a:r>
            <a:rPr lang="en-US" sz="900" b="0">
              <a:latin typeface="+mn-lt"/>
              <a:cs typeface="Times New Roman" pitchFamily="18" charset="0"/>
            </a:rPr>
            <a:t>:  </a:t>
          </a:r>
        </a:p>
        <a:p>
          <a:pPr>
            <a:spcAft>
              <a:spcPts val="0"/>
            </a:spcAft>
          </a:pPr>
          <a:r>
            <a:rPr lang="en-US" sz="900" b="0">
              <a:latin typeface="+mn-lt"/>
              <a:cs typeface="Times New Roman" pitchFamily="18" charset="0"/>
            </a:rPr>
            <a:t>Anger, blame, regret</a:t>
          </a:r>
          <a:endParaRPr lang="en-US" sz="900" b="0" dirty="0">
            <a:latin typeface="+mn-lt"/>
            <a:cs typeface="Times New Roman" pitchFamily="18" charset="0"/>
          </a:endParaRPr>
        </a:p>
      </dgm:t>
    </dgm:pt>
    <dgm:pt modelId="{25BA0743-F291-4E97-B5E5-D220CC8EE620}" type="parTrans" cxnId="{AEC67714-8CCD-48F0-83BC-3A4FEA6D5413}">
      <dgm:prSet/>
      <dgm:spPr/>
      <dgm:t>
        <a:bodyPr/>
        <a:lstStyle/>
        <a:p>
          <a:endParaRPr lang="en-US" sz="900"/>
        </a:p>
      </dgm:t>
    </dgm:pt>
    <dgm:pt modelId="{F87E886E-F020-427B-9473-EC9C71A24CEF}" type="sibTrans" cxnId="{AEC67714-8CCD-48F0-83BC-3A4FEA6D5413}">
      <dgm:prSet/>
      <dgm:spPr/>
      <dgm:t>
        <a:bodyPr/>
        <a:lstStyle/>
        <a:p>
          <a:endParaRPr lang="en-US" sz="900"/>
        </a:p>
      </dgm:t>
    </dgm:pt>
    <dgm:pt modelId="{606F195B-AE9E-4751-A903-F03A30D424DF}">
      <dgm:prSet phldrT="[Text]" custT="1"/>
      <dgm:spPr/>
      <dgm:t>
        <a:bodyPr anchor="t"/>
        <a:lstStyle/>
        <a:p>
          <a:pPr>
            <a:spcAft>
              <a:spcPts val="0"/>
            </a:spcAft>
          </a:pPr>
          <a:r>
            <a:rPr lang="en-US" sz="1050" b="0" u="sng">
              <a:latin typeface="+mn-lt"/>
              <a:cs typeface="Times New Roman" pitchFamily="18" charset="0"/>
            </a:rPr>
            <a:t>4</a:t>
          </a:r>
          <a:r>
            <a:rPr lang="en-US" sz="1050" b="0">
              <a:latin typeface="+mn-lt"/>
              <a:cs typeface="Times New Roman" pitchFamily="18" charset="0"/>
            </a:rPr>
            <a:t>: </a:t>
          </a:r>
        </a:p>
        <a:p>
          <a:pPr>
            <a:spcAft>
              <a:spcPts val="0"/>
            </a:spcAft>
          </a:pPr>
          <a:r>
            <a:rPr lang="en-US" sz="900" b="0">
              <a:latin typeface="+mn-lt"/>
              <a:cs typeface="Times New Roman" pitchFamily="18" charset="0"/>
            </a:rPr>
            <a:t>P. asks/instructs V. to recant &amp; she complies / instructions are reinforced by sympathy appeals &amp; minimization</a:t>
          </a:r>
        </a:p>
        <a:p>
          <a:pPr>
            <a:spcAft>
              <a:spcPts val="0"/>
            </a:spcAft>
          </a:pPr>
          <a:endParaRPr lang="en-US" sz="900" b="0">
            <a:latin typeface="+mn-lt"/>
            <a:cs typeface="Times New Roman" pitchFamily="18" charset="0"/>
          </a:endParaRP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a:t>
          </a:r>
          <a:r>
            <a:rPr lang="en-US" sz="900" b="0">
              <a:latin typeface="+mn-lt"/>
              <a:cs typeface="Times New Roman" pitchFamily="18" charset="0"/>
            </a:rPr>
            <a:t>: Relief, anger, </a:t>
          </a:r>
        </a:p>
        <a:p>
          <a:pPr>
            <a:spcAft>
              <a:spcPts val="0"/>
            </a:spcAft>
          </a:pPr>
          <a:r>
            <a:rPr lang="en-US" sz="900" b="0">
              <a:latin typeface="+mn-lt"/>
              <a:cs typeface="Times New Roman" pitchFamily="18" charset="0"/>
            </a:rPr>
            <a:t>sadness </a:t>
          </a:r>
          <a:endParaRPr lang="en-US" sz="900" b="0" dirty="0">
            <a:latin typeface="+mn-lt"/>
            <a:cs typeface="Times New Roman" pitchFamily="18" charset="0"/>
          </a:endParaRPr>
        </a:p>
      </dgm:t>
    </dgm:pt>
    <dgm:pt modelId="{06130EBF-23EE-4013-BA31-01F770248B81}" type="parTrans" cxnId="{B1BE8916-DA7E-473E-8F5A-A4304D98B2B9}">
      <dgm:prSet/>
      <dgm:spPr/>
      <dgm:t>
        <a:bodyPr/>
        <a:lstStyle/>
        <a:p>
          <a:endParaRPr lang="en-US" sz="900"/>
        </a:p>
      </dgm:t>
    </dgm:pt>
    <dgm:pt modelId="{DA27AC48-2C1B-4D8D-A112-DF61777845D5}" type="sibTrans" cxnId="{B1BE8916-DA7E-473E-8F5A-A4304D98B2B9}">
      <dgm:prSet/>
      <dgm:spPr/>
      <dgm:t>
        <a:bodyPr/>
        <a:lstStyle/>
        <a:p>
          <a:endParaRPr lang="en-US" sz="900"/>
        </a:p>
      </dgm:t>
    </dgm:pt>
    <dgm:pt modelId="{ADC22899-289E-4564-9FD8-C321FFCF1E91}">
      <dgm:prSet custT="1"/>
      <dgm:spPr/>
      <dgm:t>
        <a:bodyPr anchor="t"/>
        <a:lstStyle/>
        <a:p>
          <a:pPr>
            <a:lnSpc>
              <a:spcPct val="100000"/>
            </a:lnSpc>
            <a:spcAft>
              <a:spcPts val="0"/>
            </a:spcAft>
          </a:pPr>
          <a:r>
            <a:rPr lang="en-US" sz="1050" b="0" u="sng">
              <a:latin typeface="+mn-lt"/>
              <a:cs typeface="Calibri" pitchFamily="34" charset="0"/>
            </a:rPr>
            <a:t>2</a:t>
          </a:r>
          <a:r>
            <a:rPr lang="en-US" sz="1050" b="0">
              <a:latin typeface="+mn-lt"/>
              <a:cs typeface="Calibri" pitchFamily="34" charset="0"/>
            </a:rPr>
            <a:t>:</a:t>
          </a:r>
          <a:r>
            <a:rPr lang="en-US" sz="900" b="0">
              <a:latin typeface="+mn-lt"/>
            </a:rPr>
            <a:t>  </a:t>
          </a:r>
        </a:p>
        <a:p>
          <a:pPr>
            <a:lnSpc>
              <a:spcPct val="100000"/>
            </a:lnSpc>
            <a:spcAft>
              <a:spcPts val="0"/>
            </a:spcAft>
          </a:pPr>
          <a:r>
            <a:rPr lang="en-US" sz="900" b="0">
              <a:latin typeface="+mn-lt"/>
              <a:cs typeface="Times New Roman" pitchFamily="18" charset="0"/>
            </a:rPr>
            <a:t>P. minimizes the abuse to lessen its severity /  V’s agency erodes</a:t>
          </a:r>
        </a:p>
        <a:p>
          <a:pPr>
            <a:lnSpc>
              <a:spcPct val="100000"/>
            </a:lnSpc>
            <a:spcAft>
              <a:spcPts val="0"/>
            </a:spcAft>
          </a:pPr>
          <a:r>
            <a:rPr lang="en-US" sz="900" b="0">
              <a:latin typeface="+mn-lt"/>
              <a:cs typeface="Times New Roman" pitchFamily="18" charset="0"/>
            </a:rPr>
            <a:t>P. uses sympathy appeals to become the “victim” / V. soothes P. </a:t>
          </a:r>
        </a:p>
        <a:p>
          <a:pPr>
            <a:lnSpc>
              <a:spcPct val="100000"/>
            </a:lnSpc>
            <a:spcAft>
              <a:spcPts val="0"/>
            </a:spcAft>
          </a:pPr>
          <a:r>
            <a:rPr lang="en-US" sz="900" b="0" u="sng">
              <a:latin typeface="+mn-lt"/>
              <a:cs typeface="Times New Roman" pitchFamily="18" charset="0"/>
            </a:rPr>
            <a:t>E</a:t>
          </a:r>
          <a:r>
            <a:rPr lang="en-US" sz="900" b="0">
              <a:latin typeface="+mn-lt"/>
              <a:cs typeface="Times New Roman" pitchFamily="18" charset="0"/>
            </a:rPr>
            <a:t>:  Anger,  sadness,</a:t>
          </a:r>
        </a:p>
        <a:p>
          <a:pPr>
            <a:lnSpc>
              <a:spcPct val="100000"/>
            </a:lnSpc>
            <a:spcAft>
              <a:spcPts val="0"/>
            </a:spcAft>
          </a:pPr>
          <a:r>
            <a:rPr lang="en-US" sz="900" b="0">
              <a:latin typeface="+mn-lt"/>
              <a:cs typeface="Times New Roman" pitchFamily="18" charset="0"/>
            </a:rPr>
            <a:t> guilt, regret</a:t>
          </a:r>
          <a:endParaRPr lang="en-US" sz="900" b="0" dirty="0">
            <a:latin typeface="+mn-lt"/>
            <a:cs typeface="Times New Roman" pitchFamily="18" charset="0"/>
          </a:endParaRPr>
        </a:p>
      </dgm:t>
    </dgm:pt>
    <dgm:pt modelId="{2237E320-086B-458E-AF2F-2B8E8F59DC89}" type="parTrans" cxnId="{FC17F8B2-C0CA-4AE6-9849-06DE768AEBDC}">
      <dgm:prSet/>
      <dgm:spPr/>
      <dgm:t>
        <a:bodyPr/>
        <a:lstStyle/>
        <a:p>
          <a:endParaRPr lang="en-US" sz="900"/>
        </a:p>
      </dgm:t>
    </dgm:pt>
    <dgm:pt modelId="{CEBCBF7F-7139-4637-B154-29C1EA9D1560}" type="sibTrans" cxnId="{FC17F8B2-C0CA-4AE6-9849-06DE768AEBDC}">
      <dgm:prSet/>
      <dgm:spPr/>
      <dgm:t>
        <a:bodyPr/>
        <a:lstStyle/>
        <a:p>
          <a:endParaRPr lang="en-US" sz="900"/>
        </a:p>
      </dgm:t>
    </dgm:pt>
    <dgm:pt modelId="{C6CCA7C8-D0D7-431C-AFAD-626AA4DD4203}">
      <dgm:prSet custT="1"/>
      <dgm:spPr/>
      <dgm:t>
        <a:bodyPr anchor="b"/>
        <a:lstStyle/>
        <a:p>
          <a:pPr>
            <a:spcAft>
              <a:spcPct val="35000"/>
            </a:spcAft>
          </a:pPr>
          <a:r>
            <a:rPr lang="en-US" sz="1050" b="0" u="sng">
              <a:latin typeface="+mn-lt"/>
              <a:cs typeface="Times New Roman" pitchFamily="18" charset="0"/>
            </a:rPr>
            <a:t>3</a:t>
          </a:r>
          <a:r>
            <a:rPr lang="en-US" sz="1050" b="0">
              <a:latin typeface="+mn-lt"/>
              <a:cs typeface="Times New Roman" pitchFamily="18" charset="0"/>
            </a:rPr>
            <a:t>:</a:t>
          </a:r>
          <a:r>
            <a:rPr lang="en-US" sz="900" b="0">
              <a:latin typeface="+mn-lt"/>
              <a:cs typeface="Times New Roman" pitchFamily="18" charset="0"/>
            </a:rPr>
            <a:t> </a:t>
          </a:r>
        </a:p>
        <a:p>
          <a:pPr>
            <a:spcAft>
              <a:spcPts val="0"/>
            </a:spcAft>
          </a:pPr>
          <a:r>
            <a:rPr lang="en-US" sz="900" b="0">
              <a:latin typeface="+mn-lt"/>
              <a:cs typeface="Times New Roman" pitchFamily="18" charset="0"/>
            </a:rPr>
            <a:t>Couple bonds over </a:t>
          </a:r>
        </a:p>
        <a:p>
          <a:pPr>
            <a:spcAft>
              <a:spcPts val="0"/>
            </a:spcAft>
          </a:pPr>
          <a:r>
            <a:rPr lang="en-US" sz="900" b="0">
              <a:latin typeface="+mn-lt"/>
              <a:cs typeface="Times New Roman" pitchFamily="18" charset="0"/>
            </a:rPr>
            <a:t>images of life alone, love, memories &amp; dreams  / position themselves against others who “don’t understand them”</a:t>
          </a:r>
        </a:p>
        <a:p>
          <a:pPr>
            <a:spcAft>
              <a:spcPts val="0"/>
            </a:spcAft>
          </a:pPr>
          <a:r>
            <a:rPr lang="en-US" sz="900" b="0">
              <a:latin typeface="+mn-lt"/>
              <a:cs typeface="Times New Roman" pitchFamily="18" charset="0"/>
            </a:rPr>
            <a:t> </a:t>
          </a:r>
        </a:p>
        <a:p>
          <a:pPr>
            <a:spcAft>
              <a:spcPts val="0"/>
            </a:spcAft>
          </a:pPr>
          <a:r>
            <a:rPr lang="en-US" sz="900" b="0" u="sng">
              <a:latin typeface="+mn-lt"/>
              <a:cs typeface="Times New Roman" pitchFamily="18" charset="0"/>
            </a:rPr>
            <a:t>E</a:t>
          </a:r>
          <a:r>
            <a:rPr lang="en-US" sz="900" b="0">
              <a:latin typeface="+mn-lt"/>
              <a:cs typeface="Times New Roman" pitchFamily="18" charset="0"/>
            </a:rPr>
            <a:t>: Sadness , regret, relief to connect over “common ground”</a:t>
          </a:r>
          <a:endParaRPr lang="en-US" sz="900" b="0" dirty="0">
            <a:latin typeface="+mn-lt"/>
            <a:cs typeface="Times New Roman" pitchFamily="18" charset="0"/>
          </a:endParaRPr>
        </a:p>
      </dgm:t>
    </dgm:pt>
    <dgm:pt modelId="{88AA59F2-DBEE-4B78-A2DA-3FC0E7B16423}" type="parTrans" cxnId="{E7801152-8D8D-44F3-A847-186A5A9A17E9}">
      <dgm:prSet/>
      <dgm:spPr/>
      <dgm:t>
        <a:bodyPr/>
        <a:lstStyle/>
        <a:p>
          <a:endParaRPr lang="en-US" sz="900"/>
        </a:p>
      </dgm:t>
    </dgm:pt>
    <dgm:pt modelId="{232CD0DA-2372-471D-895E-BB1BE52B64F5}" type="sibTrans" cxnId="{E7801152-8D8D-44F3-A847-186A5A9A17E9}">
      <dgm:prSet/>
      <dgm:spPr/>
      <dgm:t>
        <a:bodyPr/>
        <a:lstStyle/>
        <a:p>
          <a:endParaRPr lang="en-US" sz="900"/>
        </a:p>
      </dgm:t>
    </dgm:pt>
    <dgm:pt modelId="{9D1313D0-EECE-4C48-BB9E-BFC73F3F4306}">
      <dgm:prSet phldrT="[Text]" custT="1"/>
      <dgm:spPr/>
      <dgm:t>
        <a:bodyPr anchor="b"/>
        <a:lstStyle/>
        <a:p>
          <a:pPr>
            <a:lnSpc>
              <a:spcPct val="100000"/>
            </a:lnSpc>
            <a:spcAft>
              <a:spcPts val="0"/>
            </a:spcAft>
          </a:pPr>
          <a:r>
            <a:rPr lang="en-US" sz="1000" b="1" u="none">
              <a:latin typeface="+mn-lt"/>
              <a:cs typeface="Times New Roman" pitchFamily="18" charset="0"/>
            </a:rPr>
            <a:t>          </a:t>
          </a: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br>
            <a:rPr lang="en-US" sz="1000" b="1" u="none">
              <a:latin typeface="+mn-lt"/>
              <a:cs typeface="Times New Roman" pitchFamily="18" charset="0"/>
            </a:rPr>
          </a:br>
          <a:r>
            <a:rPr lang="en-US" sz="1000" b="1" u="none">
              <a:latin typeface="+mn-lt"/>
              <a:cs typeface="Times New Roman" pitchFamily="18" charset="0"/>
            </a:rPr>
            <a:t>               </a:t>
          </a:r>
          <a:r>
            <a:rPr lang="en-US" sz="1000" b="1" u="sng">
              <a:latin typeface="+mn-lt"/>
              <a:cs typeface="Times New Roman" pitchFamily="18" charset="0"/>
            </a:rPr>
            <a:t>5</a:t>
          </a:r>
          <a:r>
            <a:rPr lang="en-US" sz="1000" b="1">
              <a:latin typeface="+mn-lt"/>
              <a:cs typeface="Times New Roman" pitchFamily="18" charset="0"/>
            </a:rPr>
            <a:t>:</a:t>
          </a:r>
        </a:p>
        <a:p>
          <a:pPr>
            <a:lnSpc>
              <a:spcPct val="100000"/>
            </a:lnSpc>
            <a:spcAft>
              <a:spcPts val="0"/>
            </a:spcAft>
          </a:pPr>
          <a:r>
            <a:rPr lang="en-US" sz="900" b="0">
              <a:latin typeface="+mn-lt"/>
              <a:cs typeface="Times New Roman" pitchFamily="18" charset="0"/>
            </a:rPr>
            <a:t>         Construct recantation plan by redefining the abuse to protect P., blaming the State, &amp; giving each other instructions / </a:t>
          </a:r>
        </a:p>
        <a:p>
          <a:pPr>
            <a:lnSpc>
              <a:spcPct val="100000"/>
            </a:lnSpc>
            <a:spcAft>
              <a:spcPts val="0"/>
            </a:spcAft>
          </a:pPr>
          <a:r>
            <a:rPr lang="en-US" sz="900" b="0">
              <a:latin typeface="+mn-lt"/>
              <a:cs typeface="Times New Roman" pitchFamily="18" charset="0"/>
            </a:rPr>
            <a:t>Couple’s agency is “up”</a:t>
          </a:r>
        </a:p>
        <a:p>
          <a:pPr>
            <a:lnSpc>
              <a:spcPct val="100000"/>
            </a:lnSpc>
            <a:spcAft>
              <a:spcPts val="0"/>
            </a:spcAft>
          </a:pPr>
          <a:r>
            <a:rPr lang="en-US" sz="900" b="0">
              <a:latin typeface="+mn-lt"/>
              <a:cs typeface="Times New Roman" pitchFamily="18" charset="0"/>
            </a:rPr>
            <a:t>  </a:t>
          </a:r>
          <a:r>
            <a:rPr lang="en-US" sz="900" b="0" u="none">
              <a:latin typeface="+mj-lt"/>
              <a:cs typeface="Times New Roman" pitchFamily="18" charset="0"/>
            </a:rPr>
            <a:t> </a:t>
          </a:r>
          <a:endParaRPr lang="en-US" sz="900" b="0">
            <a:latin typeface="+mn-lt"/>
            <a:cs typeface="Times New Roman" pitchFamily="18" charset="0"/>
          </a:endParaRPr>
        </a:p>
        <a:p>
          <a:pPr>
            <a:lnSpc>
              <a:spcPct val="100000"/>
            </a:lnSpc>
            <a:spcAft>
              <a:spcPts val="0"/>
            </a:spcAft>
          </a:pPr>
          <a:r>
            <a:rPr lang="en-US" sz="900" b="0" u="sng">
              <a:latin typeface="+mn-lt"/>
              <a:cs typeface="Times New Roman" pitchFamily="18" charset="0"/>
            </a:rPr>
            <a:t>E</a:t>
          </a:r>
          <a:r>
            <a:rPr lang="en-US" sz="900" b="0">
              <a:latin typeface="+mn-lt"/>
              <a:cs typeface="Times New Roman" pitchFamily="18" charset="0"/>
            </a:rPr>
            <a:t>: Relief , excitement, hope</a:t>
          </a:r>
          <a:endParaRPr lang="en-US" sz="900" b="0" dirty="0">
            <a:latin typeface="+mn-lt"/>
            <a:cs typeface="Times New Roman" pitchFamily="18" charset="0"/>
          </a:endParaRPr>
        </a:p>
      </dgm:t>
    </dgm:pt>
    <dgm:pt modelId="{639D24F0-FEE1-4EB8-9950-4EB45467DB05}" type="sibTrans" cxnId="{33863593-53A8-47D0-A119-77301A8811DE}">
      <dgm:prSet/>
      <dgm:spPr/>
      <dgm:t>
        <a:bodyPr/>
        <a:lstStyle/>
        <a:p>
          <a:endParaRPr lang="en-US" sz="900"/>
        </a:p>
      </dgm:t>
    </dgm:pt>
    <dgm:pt modelId="{5485A7AA-B305-4938-AA8E-3FEA3363ABAC}" type="parTrans" cxnId="{33863593-53A8-47D0-A119-77301A8811DE}">
      <dgm:prSet/>
      <dgm:spPr/>
      <dgm:t>
        <a:bodyPr/>
        <a:lstStyle/>
        <a:p>
          <a:endParaRPr lang="en-US" sz="900"/>
        </a:p>
      </dgm:t>
    </dgm:pt>
    <dgm:pt modelId="{D6959EE0-D5AF-494A-9741-F9A78E0FE3A5}" type="pres">
      <dgm:prSet presAssocID="{3EF88836-E02A-4072-9697-239DCA373305}" presName="compositeShape" presStyleCnt="0">
        <dgm:presLayoutVars>
          <dgm:chMax val="7"/>
          <dgm:dir/>
          <dgm:resizeHandles val="exact"/>
        </dgm:presLayoutVars>
      </dgm:prSet>
      <dgm:spPr/>
    </dgm:pt>
    <dgm:pt modelId="{602DFA55-7087-4771-9F22-8DCC233E259D}" type="pres">
      <dgm:prSet presAssocID="{3EF88836-E02A-4072-9697-239DCA373305}" presName="wedge1" presStyleLbl="node1" presStyleIdx="0" presStyleCnt="5"/>
      <dgm:spPr/>
    </dgm:pt>
    <dgm:pt modelId="{1069305B-3A3B-40AE-B757-EEA52A3ED389}" type="pres">
      <dgm:prSet presAssocID="{3EF88836-E02A-4072-9697-239DCA373305}" presName="dummy1a" presStyleCnt="0"/>
      <dgm:spPr/>
    </dgm:pt>
    <dgm:pt modelId="{457D6F03-3085-4FD4-9163-5DE12B703553}" type="pres">
      <dgm:prSet presAssocID="{3EF88836-E02A-4072-9697-239DCA373305}" presName="dummy1b" presStyleCnt="0"/>
      <dgm:spPr/>
    </dgm:pt>
    <dgm:pt modelId="{115CF041-AB1B-41CB-9F62-22A235CDB5B2}" type="pres">
      <dgm:prSet presAssocID="{3EF88836-E02A-4072-9697-239DCA373305}" presName="wedge1Tx" presStyleLbl="node1" presStyleIdx="0" presStyleCnt="5">
        <dgm:presLayoutVars>
          <dgm:chMax val="0"/>
          <dgm:chPref val="0"/>
          <dgm:bulletEnabled val="1"/>
        </dgm:presLayoutVars>
      </dgm:prSet>
      <dgm:spPr/>
    </dgm:pt>
    <dgm:pt modelId="{F2C23433-A891-4D92-B09B-016979ED313D}" type="pres">
      <dgm:prSet presAssocID="{3EF88836-E02A-4072-9697-239DCA373305}" presName="wedge2" presStyleLbl="node1" presStyleIdx="1" presStyleCnt="5"/>
      <dgm:spPr/>
    </dgm:pt>
    <dgm:pt modelId="{DBED8D87-D73E-4C4B-9AF2-81859255000B}" type="pres">
      <dgm:prSet presAssocID="{3EF88836-E02A-4072-9697-239DCA373305}" presName="dummy2a" presStyleCnt="0"/>
      <dgm:spPr/>
    </dgm:pt>
    <dgm:pt modelId="{F7AD632C-4B2F-4A99-8247-2F38B0105DC5}" type="pres">
      <dgm:prSet presAssocID="{3EF88836-E02A-4072-9697-239DCA373305}" presName="dummy2b" presStyleCnt="0"/>
      <dgm:spPr/>
    </dgm:pt>
    <dgm:pt modelId="{F7B75F83-F916-485B-AF44-43FA25802C11}" type="pres">
      <dgm:prSet presAssocID="{3EF88836-E02A-4072-9697-239DCA373305}" presName="wedge2Tx" presStyleLbl="node1" presStyleIdx="1" presStyleCnt="5">
        <dgm:presLayoutVars>
          <dgm:chMax val="0"/>
          <dgm:chPref val="0"/>
          <dgm:bulletEnabled val="1"/>
        </dgm:presLayoutVars>
      </dgm:prSet>
      <dgm:spPr/>
    </dgm:pt>
    <dgm:pt modelId="{1DCD7A39-46A4-4750-B0DD-CB571B31A41E}" type="pres">
      <dgm:prSet presAssocID="{3EF88836-E02A-4072-9697-239DCA373305}" presName="wedge3" presStyleLbl="node1" presStyleIdx="2" presStyleCnt="5"/>
      <dgm:spPr/>
    </dgm:pt>
    <dgm:pt modelId="{949EE66F-1C89-4C22-92C7-D0995672FC24}" type="pres">
      <dgm:prSet presAssocID="{3EF88836-E02A-4072-9697-239DCA373305}" presName="dummy3a" presStyleCnt="0"/>
      <dgm:spPr/>
    </dgm:pt>
    <dgm:pt modelId="{1CBF1CC6-2A37-47D7-9930-0D6515926632}" type="pres">
      <dgm:prSet presAssocID="{3EF88836-E02A-4072-9697-239DCA373305}" presName="dummy3b" presStyleCnt="0"/>
      <dgm:spPr/>
    </dgm:pt>
    <dgm:pt modelId="{5C9C62C5-6FDC-4C94-9D84-A06CAFC805CC}" type="pres">
      <dgm:prSet presAssocID="{3EF88836-E02A-4072-9697-239DCA373305}" presName="wedge3Tx" presStyleLbl="node1" presStyleIdx="2" presStyleCnt="5">
        <dgm:presLayoutVars>
          <dgm:chMax val="0"/>
          <dgm:chPref val="0"/>
          <dgm:bulletEnabled val="1"/>
        </dgm:presLayoutVars>
      </dgm:prSet>
      <dgm:spPr/>
    </dgm:pt>
    <dgm:pt modelId="{7AAD12A5-F4C6-45E5-A521-368B41EF4F23}" type="pres">
      <dgm:prSet presAssocID="{3EF88836-E02A-4072-9697-239DCA373305}" presName="wedge4" presStyleLbl="node1" presStyleIdx="3" presStyleCnt="5"/>
      <dgm:spPr/>
    </dgm:pt>
    <dgm:pt modelId="{096A607C-7309-4A8F-BCD6-7A92D0A7AAE6}" type="pres">
      <dgm:prSet presAssocID="{3EF88836-E02A-4072-9697-239DCA373305}" presName="dummy4a" presStyleCnt="0"/>
      <dgm:spPr/>
    </dgm:pt>
    <dgm:pt modelId="{4B5CA43C-B173-4DFE-BCB7-670095884472}" type="pres">
      <dgm:prSet presAssocID="{3EF88836-E02A-4072-9697-239DCA373305}" presName="dummy4b" presStyleCnt="0"/>
      <dgm:spPr/>
    </dgm:pt>
    <dgm:pt modelId="{9C6F8B59-0BD6-4896-8F17-F635ACDA62DB}" type="pres">
      <dgm:prSet presAssocID="{3EF88836-E02A-4072-9697-239DCA373305}" presName="wedge4Tx" presStyleLbl="node1" presStyleIdx="3" presStyleCnt="5">
        <dgm:presLayoutVars>
          <dgm:chMax val="0"/>
          <dgm:chPref val="0"/>
          <dgm:bulletEnabled val="1"/>
        </dgm:presLayoutVars>
      </dgm:prSet>
      <dgm:spPr/>
    </dgm:pt>
    <dgm:pt modelId="{E0EBF84C-EDBD-4E6B-9D75-52A833F902CC}" type="pres">
      <dgm:prSet presAssocID="{3EF88836-E02A-4072-9697-239DCA373305}" presName="wedge5" presStyleLbl="node1" presStyleIdx="4" presStyleCnt="5" custLinFactNeighborX="206" custLinFactNeighborY="780"/>
      <dgm:spPr/>
    </dgm:pt>
    <dgm:pt modelId="{A1C7708E-765B-4043-A2EC-54AB193CBD0B}" type="pres">
      <dgm:prSet presAssocID="{3EF88836-E02A-4072-9697-239DCA373305}" presName="dummy5a" presStyleCnt="0"/>
      <dgm:spPr/>
    </dgm:pt>
    <dgm:pt modelId="{A474B977-E74B-4FC9-ADF5-175A7B43FE3B}" type="pres">
      <dgm:prSet presAssocID="{3EF88836-E02A-4072-9697-239DCA373305}" presName="dummy5b" presStyleCnt="0"/>
      <dgm:spPr/>
    </dgm:pt>
    <dgm:pt modelId="{33AEE872-D132-4AB9-9647-FF2AA6EF442B}" type="pres">
      <dgm:prSet presAssocID="{3EF88836-E02A-4072-9697-239DCA373305}" presName="wedge5Tx" presStyleLbl="node1" presStyleIdx="4" presStyleCnt="5">
        <dgm:presLayoutVars>
          <dgm:chMax val="0"/>
          <dgm:chPref val="0"/>
          <dgm:bulletEnabled val="1"/>
        </dgm:presLayoutVars>
      </dgm:prSet>
      <dgm:spPr/>
    </dgm:pt>
    <dgm:pt modelId="{1B97CEAD-41D4-4118-9396-1AC2A049E7B7}" type="pres">
      <dgm:prSet presAssocID="{F87E886E-F020-427B-9473-EC9C71A24CEF}" presName="arrowWedge1" presStyleLbl="fgSibTrans2D1" presStyleIdx="0" presStyleCnt="5" custScaleX="103441" custScaleY="99416" custLinFactNeighborX="92" custLinFactNeighborY="-1341"/>
      <dgm:spPr/>
    </dgm:pt>
    <dgm:pt modelId="{23AF5D70-E52E-4777-BC60-54D89009A4E4}" type="pres">
      <dgm:prSet presAssocID="{CEBCBF7F-7139-4637-B154-29C1EA9D1560}" presName="arrowWedge2" presStyleLbl="fgSibTrans2D1" presStyleIdx="1" presStyleCnt="5" custScaleX="101895" custLinFactNeighborX="-162" custLinFactNeighborY="1747"/>
      <dgm:spPr/>
    </dgm:pt>
    <dgm:pt modelId="{577D5FFA-2521-45D5-A015-6023220B120F}" type="pres">
      <dgm:prSet presAssocID="{232CD0DA-2372-471D-895E-BB1BE52B64F5}" presName="arrowWedge3" presStyleLbl="fgSibTrans2D1" presStyleIdx="2" presStyleCnt="5" custLinFactNeighborX="1057" custLinFactNeighborY="1817"/>
      <dgm:spPr/>
    </dgm:pt>
    <dgm:pt modelId="{47F27874-4A4E-432E-A5BB-F6471DC87E42}" type="pres">
      <dgm:prSet presAssocID="{DA27AC48-2C1B-4D8D-A112-DF61777845D5}" presName="arrowWedge4" presStyleLbl="fgSibTrans2D1" presStyleIdx="3" presStyleCnt="5" custLinFactNeighborX="-947" custLinFactNeighborY="602"/>
      <dgm:spPr/>
    </dgm:pt>
    <dgm:pt modelId="{B9FA90EF-6EF5-4EBF-964F-5743E68FDF63}" type="pres">
      <dgm:prSet presAssocID="{639D24F0-FEE1-4EB8-9950-4EB45467DB05}" presName="arrowWedge5" presStyleLbl="fgSibTrans2D1" presStyleIdx="4" presStyleCnt="5" custScaleX="100378" custScaleY="99416" custLinFactNeighborX="-1899" custLinFactNeighborY="-1654"/>
      <dgm:spPr/>
    </dgm:pt>
  </dgm:ptLst>
  <dgm:cxnLst>
    <dgm:cxn modelId="{1154D604-2993-4C32-8C70-00B9C5F98DC3}" type="presOf" srcId="{3EF88836-E02A-4072-9697-239DCA373305}" destId="{D6959EE0-D5AF-494A-9741-F9A78E0FE3A5}" srcOrd="0" destOrd="0" presId="urn:microsoft.com/office/officeart/2005/8/layout/cycle8"/>
    <dgm:cxn modelId="{58A4190C-A559-4F3B-834A-46F0B97439D9}" type="presOf" srcId="{AC7AB623-356F-4265-ADB8-A3C46756855A}" destId="{115CF041-AB1B-41CB-9F62-22A235CDB5B2}" srcOrd="1" destOrd="0" presId="urn:microsoft.com/office/officeart/2005/8/layout/cycle8"/>
    <dgm:cxn modelId="{C5DF7E11-0BEE-4750-889A-8448588498BE}" type="presOf" srcId="{ADC22899-289E-4564-9FD8-C321FFCF1E91}" destId="{F2C23433-A891-4D92-B09B-016979ED313D}" srcOrd="0" destOrd="0" presId="urn:microsoft.com/office/officeart/2005/8/layout/cycle8"/>
    <dgm:cxn modelId="{AEC67714-8CCD-48F0-83BC-3A4FEA6D5413}" srcId="{3EF88836-E02A-4072-9697-239DCA373305}" destId="{AC7AB623-356F-4265-ADB8-A3C46756855A}" srcOrd="0" destOrd="0" parTransId="{25BA0743-F291-4E97-B5E5-D220CC8EE620}" sibTransId="{F87E886E-F020-427B-9473-EC9C71A24CEF}"/>
    <dgm:cxn modelId="{B1BE8916-DA7E-473E-8F5A-A4304D98B2B9}" srcId="{3EF88836-E02A-4072-9697-239DCA373305}" destId="{606F195B-AE9E-4751-A903-F03A30D424DF}" srcOrd="3" destOrd="0" parTransId="{06130EBF-23EE-4013-BA31-01F770248B81}" sibTransId="{DA27AC48-2C1B-4D8D-A112-DF61777845D5}"/>
    <dgm:cxn modelId="{986DB81B-5CED-4E93-8415-B82BA5B27BBF}" type="presOf" srcId="{9D1313D0-EECE-4C48-BB9E-BFC73F3F4306}" destId="{E0EBF84C-EDBD-4E6B-9D75-52A833F902CC}" srcOrd="0" destOrd="0" presId="urn:microsoft.com/office/officeart/2005/8/layout/cycle8"/>
    <dgm:cxn modelId="{9D8DA034-F879-4F5A-A5DC-42B618DEBEC5}" type="presOf" srcId="{9D1313D0-EECE-4C48-BB9E-BFC73F3F4306}" destId="{33AEE872-D132-4AB9-9647-FF2AA6EF442B}" srcOrd="1" destOrd="0" presId="urn:microsoft.com/office/officeart/2005/8/layout/cycle8"/>
    <dgm:cxn modelId="{5D675667-6E1D-4CC1-B662-1B49B900A392}" type="presOf" srcId="{C6CCA7C8-D0D7-431C-AFAD-626AA4DD4203}" destId="{1DCD7A39-46A4-4750-B0DD-CB571B31A41E}" srcOrd="0" destOrd="0" presId="urn:microsoft.com/office/officeart/2005/8/layout/cycle8"/>
    <dgm:cxn modelId="{E7801152-8D8D-44F3-A847-186A5A9A17E9}" srcId="{3EF88836-E02A-4072-9697-239DCA373305}" destId="{C6CCA7C8-D0D7-431C-AFAD-626AA4DD4203}" srcOrd="2" destOrd="0" parTransId="{88AA59F2-DBEE-4B78-A2DA-3FC0E7B16423}" sibTransId="{232CD0DA-2372-471D-895E-BB1BE52B64F5}"/>
    <dgm:cxn modelId="{3C093A73-5CF4-47F3-BCC9-B85F1EA2D23A}" type="presOf" srcId="{C6CCA7C8-D0D7-431C-AFAD-626AA4DD4203}" destId="{5C9C62C5-6FDC-4C94-9D84-A06CAFC805CC}" srcOrd="1" destOrd="0" presId="urn:microsoft.com/office/officeart/2005/8/layout/cycle8"/>
    <dgm:cxn modelId="{DECF7B7F-82B1-4A5F-BAE7-59C55EF9FFD2}" type="presOf" srcId="{AC7AB623-356F-4265-ADB8-A3C46756855A}" destId="{602DFA55-7087-4771-9F22-8DCC233E259D}" srcOrd="0" destOrd="0" presId="urn:microsoft.com/office/officeart/2005/8/layout/cycle8"/>
    <dgm:cxn modelId="{33863593-53A8-47D0-A119-77301A8811DE}" srcId="{3EF88836-E02A-4072-9697-239DCA373305}" destId="{9D1313D0-EECE-4C48-BB9E-BFC73F3F4306}" srcOrd="4" destOrd="0" parTransId="{5485A7AA-B305-4938-AA8E-3FEA3363ABAC}" sibTransId="{639D24F0-FEE1-4EB8-9950-4EB45467DB05}"/>
    <dgm:cxn modelId="{FC17F8B2-C0CA-4AE6-9849-06DE768AEBDC}" srcId="{3EF88836-E02A-4072-9697-239DCA373305}" destId="{ADC22899-289E-4564-9FD8-C321FFCF1E91}" srcOrd="1" destOrd="0" parTransId="{2237E320-086B-458E-AF2F-2B8E8F59DC89}" sibTransId="{CEBCBF7F-7139-4637-B154-29C1EA9D1560}"/>
    <dgm:cxn modelId="{5134F4B3-731C-4CE4-AC7A-14EF9D398AA1}" type="presOf" srcId="{606F195B-AE9E-4751-A903-F03A30D424DF}" destId="{9C6F8B59-0BD6-4896-8F17-F635ACDA62DB}" srcOrd="1" destOrd="0" presId="urn:microsoft.com/office/officeart/2005/8/layout/cycle8"/>
    <dgm:cxn modelId="{ED492AC0-3ACB-4170-8FAE-F4E72901BEF0}" type="presOf" srcId="{606F195B-AE9E-4751-A903-F03A30D424DF}" destId="{7AAD12A5-F4C6-45E5-A521-368B41EF4F23}" srcOrd="0" destOrd="0" presId="urn:microsoft.com/office/officeart/2005/8/layout/cycle8"/>
    <dgm:cxn modelId="{204A3DC3-BA24-4BAE-8118-B074D42D21F2}" type="presOf" srcId="{ADC22899-289E-4564-9FD8-C321FFCF1E91}" destId="{F7B75F83-F916-485B-AF44-43FA25802C11}" srcOrd="1" destOrd="0" presId="urn:microsoft.com/office/officeart/2005/8/layout/cycle8"/>
    <dgm:cxn modelId="{E28A5AB1-80DA-4F9F-BABD-8FD57719B979}" type="presParOf" srcId="{D6959EE0-D5AF-494A-9741-F9A78E0FE3A5}" destId="{602DFA55-7087-4771-9F22-8DCC233E259D}" srcOrd="0" destOrd="0" presId="urn:microsoft.com/office/officeart/2005/8/layout/cycle8"/>
    <dgm:cxn modelId="{AF42A367-6832-4F92-AE8D-5355A6C066EB}" type="presParOf" srcId="{D6959EE0-D5AF-494A-9741-F9A78E0FE3A5}" destId="{1069305B-3A3B-40AE-B757-EEA52A3ED389}" srcOrd="1" destOrd="0" presId="urn:microsoft.com/office/officeart/2005/8/layout/cycle8"/>
    <dgm:cxn modelId="{3E0B22AE-B277-4884-B2BA-0FC60B99BEB2}" type="presParOf" srcId="{D6959EE0-D5AF-494A-9741-F9A78E0FE3A5}" destId="{457D6F03-3085-4FD4-9163-5DE12B703553}" srcOrd="2" destOrd="0" presId="urn:microsoft.com/office/officeart/2005/8/layout/cycle8"/>
    <dgm:cxn modelId="{A21DBC3E-AC35-4E72-90F5-2A9B9D823F79}" type="presParOf" srcId="{D6959EE0-D5AF-494A-9741-F9A78E0FE3A5}" destId="{115CF041-AB1B-41CB-9F62-22A235CDB5B2}" srcOrd="3" destOrd="0" presId="urn:microsoft.com/office/officeart/2005/8/layout/cycle8"/>
    <dgm:cxn modelId="{8F35DE86-7EAA-4A31-B155-79516D321619}" type="presParOf" srcId="{D6959EE0-D5AF-494A-9741-F9A78E0FE3A5}" destId="{F2C23433-A891-4D92-B09B-016979ED313D}" srcOrd="4" destOrd="0" presId="urn:microsoft.com/office/officeart/2005/8/layout/cycle8"/>
    <dgm:cxn modelId="{9A6AB4A0-6C42-4737-8C9F-EFAA72B50BBE}" type="presParOf" srcId="{D6959EE0-D5AF-494A-9741-F9A78E0FE3A5}" destId="{DBED8D87-D73E-4C4B-9AF2-81859255000B}" srcOrd="5" destOrd="0" presId="urn:microsoft.com/office/officeart/2005/8/layout/cycle8"/>
    <dgm:cxn modelId="{3167110A-1210-4DCE-B17F-FC449E9F8286}" type="presParOf" srcId="{D6959EE0-D5AF-494A-9741-F9A78E0FE3A5}" destId="{F7AD632C-4B2F-4A99-8247-2F38B0105DC5}" srcOrd="6" destOrd="0" presId="urn:microsoft.com/office/officeart/2005/8/layout/cycle8"/>
    <dgm:cxn modelId="{84F3D198-AC8D-4B66-A009-585656712909}" type="presParOf" srcId="{D6959EE0-D5AF-494A-9741-F9A78E0FE3A5}" destId="{F7B75F83-F916-485B-AF44-43FA25802C11}" srcOrd="7" destOrd="0" presId="urn:microsoft.com/office/officeart/2005/8/layout/cycle8"/>
    <dgm:cxn modelId="{DC93B5E9-D065-439F-9FAA-5AA3E9056F10}" type="presParOf" srcId="{D6959EE0-D5AF-494A-9741-F9A78E0FE3A5}" destId="{1DCD7A39-46A4-4750-B0DD-CB571B31A41E}" srcOrd="8" destOrd="0" presId="urn:microsoft.com/office/officeart/2005/8/layout/cycle8"/>
    <dgm:cxn modelId="{A7295C1F-ACB1-45A2-B783-5F83743E5B5A}" type="presParOf" srcId="{D6959EE0-D5AF-494A-9741-F9A78E0FE3A5}" destId="{949EE66F-1C89-4C22-92C7-D0995672FC24}" srcOrd="9" destOrd="0" presId="urn:microsoft.com/office/officeart/2005/8/layout/cycle8"/>
    <dgm:cxn modelId="{D39EF7A7-71B2-4046-85FA-09F23F421B24}" type="presParOf" srcId="{D6959EE0-D5AF-494A-9741-F9A78E0FE3A5}" destId="{1CBF1CC6-2A37-47D7-9930-0D6515926632}" srcOrd="10" destOrd="0" presId="urn:microsoft.com/office/officeart/2005/8/layout/cycle8"/>
    <dgm:cxn modelId="{B4379A91-F69F-4865-BE0A-68D26A0704B5}" type="presParOf" srcId="{D6959EE0-D5AF-494A-9741-F9A78E0FE3A5}" destId="{5C9C62C5-6FDC-4C94-9D84-A06CAFC805CC}" srcOrd="11" destOrd="0" presId="urn:microsoft.com/office/officeart/2005/8/layout/cycle8"/>
    <dgm:cxn modelId="{058FF885-009F-4E48-B102-A731E8CCF273}" type="presParOf" srcId="{D6959EE0-D5AF-494A-9741-F9A78E0FE3A5}" destId="{7AAD12A5-F4C6-45E5-A521-368B41EF4F23}" srcOrd="12" destOrd="0" presId="urn:microsoft.com/office/officeart/2005/8/layout/cycle8"/>
    <dgm:cxn modelId="{60E29B0F-9884-497F-896C-16C6CD951EC5}" type="presParOf" srcId="{D6959EE0-D5AF-494A-9741-F9A78E0FE3A5}" destId="{096A607C-7309-4A8F-BCD6-7A92D0A7AAE6}" srcOrd="13" destOrd="0" presId="urn:microsoft.com/office/officeart/2005/8/layout/cycle8"/>
    <dgm:cxn modelId="{3FC058FC-B80C-45EC-A369-463BF1C3C677}" type="presParOf" srcId="{D6959EE0-D5AF-494A-9741-F9A78E0FE3A5}" destId="{4B5CA43C-B173-4DFE-BCB7-670095884472}" srcOrd="14" destOrd="0" presId="urn:microsoft.com/office/officeart/2005/8/layout/cycle8"/>
    <dgm:cxn modelId="{0A5CB61C-F0F8-4257-831C-6F6A831A9F15}" type="presParOf" srcId="{D6959EE0-D5AF-494A-9741-F9A78E0FE3A5}" destId="{9C6F8B59-0BD6-4896-8F17-F635ACDA62DB}" srcOrd="15" destOrd="0" presId="urn:microsoft.com/office/officeart/2005/8/layout/cycle8"/>
    <dgm:cxn modelId="{D441DF95-30E3-403F-8BFD-1F323B3BF637}" type="presParOf" srcId="{D6959EE0-D5AF-494A-9741-F9A78E0FE3A5}" destId="{E0EBF84C-EDBD-4E6B-9D75-52A833F902CC}" srcOrd="16" destOrd="0" presId="urn:microsoft.com/office/officeart/2005/8/layout/cycle8"/>
    <dgm:cxn modelId="{FC1C0104-718F-4414-A0C5-04282690BC04}" type="presParOf" srcId="{D6959EE0-D5AF-494A-9741-F9A78E0FE3A5}" destId="{A1C7708E-765B-4043-A2EC-54AB193CBD0B}" srcOrd="17" destOrd="0" presId="urn:microsoft.com/office/officeart/2005/8/layout/cycle8"/>
    <dgm:cxn modelId="{7F1A774A-FD40-4B84-A992-08A9E69A5B69}" type="presParOf" srcId="{D6959EE0-D5AF-494A-9741-F9A78E0FE3A5}" destId="{A474B977-E74B-4FC9-ADF5-175A7B43FE3B}" srcOrd="18" destOrd="0" presId="urn:microsoft.com/office/officeart/2005/8/layout/cycle8"/>
    <dgm:cxn modelId="{D12E92C4-986F-413A-9A47-6911376B4657}" type="presParOf" srcId="{D6959EE0-D5AF-494A-9741-F9A78E0FE3A5}" destId="{33AEE872-D132-4AB9-9647-FF2AA6EF442B}" srcOrd="19" destOrd="0" presId="urn:microsoft.com/office/officeart/2005/8/layout/cycle8"/>
    <dgm:cxn modelId="{82AFD055-A513-47F8-A9DC-A032DF8BBFC5}" type="presParOf" srcId="{D6959EE0-D5AF-494A-9741-F9A78E0FE3A5}" destId="{1B97CEAD-41D4-4118-9396-1AC2A049E7B7}" srcOrd="20" destOrd="0" presId="urn:microsoft.com/office/officeart/2005/8/layout/cycle8"/>
    <dgm:cxn modelId="{07F8F0E6-F27F-417E-8656-A476D8B7F346}" type="presParOf" srcId="{D6959EE0-D5AF-494A-9741-F9A78E0FE3A5}" destId="{23AF5D70-E52E-4777-BC60-54D89009A4E4}" srcOrd="21" destOrd="0" presId="urn:microsoft.com/office/officeart/2005/8/layout/cycle8"/>
    <dgm:cxn modelId="{42B36316-A2B3-4CC5-9083-56B843A32A76}" type="presParOf" srcId="{D6959EE0-D5AF-494A-9741-F9A78E0FE3A5}" destId="{577D5FFA-2521-45D5-A015-6023220B120F}" srcOrd="22" destOrd="0" presId="urn:microsoft.com/office/officeart/2005/8/layout/cycle8"/>
    <dgm:cxn modelId="{19127469-4BEB-45BA-8184-B3B0483EA31E}" type="presParOf" srcId="{D6959EE0-D5AF-494A-9741-F9A78E0FE3A5}" destId="{47F27874-4A4E-432E-A5BB-F6471DC87E42}" srcOrd="23" destOrd="0" presId="urn:microsoft.com/office/officeart/2005/8/layout/cycle8"/>
    <dgm:cxn modelId="{4C20DA6A-F079-4DBF-9DE9-B1F3EFE209A2}" type="presParOf" srcId="{D6959EE0-D5AF-494A-9741-F9A78E0FE3A5}" destId="{B9FA90EF-6EF5-4EBF-964F-5743E68FDF63}"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F88836-E02A-4072-9697-239DCA373305}" type="doc">
      <dgm:prSet loTypeId="urn:microsoft.com/office/officeart/2005/8/layout/cycle8" loCatId="cycle" qsTypeId="urn:microsoft.com/office/officeart/2005/8/quickstyle/simple2" qsCatId="simple" csTypeId="urn:microsoft.com/office/officeart/2005/8/colors/accent5_2" csCatId="accent5" phldr="1"/>
      <dgm:spPr/>
    </dgm:pt>
    <dgm:pt modelId="{AC7AB623-356F-4265-ADB8-A3C46756855A}">
      <dgm:prSet phldrT="[Text]" custT="1"/>
      <dgm:spPr/>
      <dgm:t>
        <a:bodyPr anchor="b"/>
        <a:lstStyle/>
        <a:p>
          <a:pPr>
            <a:spcAft>
              <a:spcPts val="0"/>
            </a:spcAft>
          </a:pPr>
          <a:r>
            <a:rPr lang="en-US" sz="1050" b="0" u="sng">
              <a:latin typeface="+mn-lt"/>
              <a:cs typeface="Times New Roman" pitchFamily="18" charset="0"/>
            </a:rPr>
            <a:t>  </a:t>
          </a:r>
        </a:p>
        <a:p>
          <a:pPr>
            <a:spcAft>
              <a:spcPts val="0"/>
            </a:spcAft>
          </a:pPr>
          <a:r>
            <a:rPr lang="en-US" sz="1050" b="0" u="sng">
              <a:latin typeface="+mn-lt"/>
              <a:cs typeface="Times New Roman" pitchFamily="18" charset="0"/>
            </a:rPr>
            <a:t>1</a:t>
          </a:r>
          <a:endParaRPr lang="en-US" sz="1050" b="0">
            <a:latin typeface="+mn-lt"/>
            <a:cs typeface="Times New Roman" pitchFamily="18" charset="0"/>
          </a:endParaRPr>
        </a:p>
        <a:p>
          <a:pPr>
            <a:spcAft>
              <a:spcPts val="0"/>
            </a:spcAft>
          </a:pPr>
          <a:endParaRPr lang="en-US" sz="1050" b="0">
            <a:latin typeface="+mn-lt"/>
            <a:cs typeface="Times New Roman" pitchFamily="18" charset="0"/>
          </a:endParaRPr>
        </a:p>
        <a:p>
          <a:pPr>
            <a:spcAft>
              <a:spcPts val="0"/>
            </a:spcAft>
          </a:pPr>
          <a:r>
            <a:rPr lang="en-US" sz="900" b="0">
              <a:latin typeface="+mn-lt"/>
              <a:cs typeface="Times New Roman" pitchFamily="18" charset="0"/>
            </a:rPr>
            <a:t>  Couple discusses the abuse event / mutual blame &amp; resistance of each other’s accounts / V’s agency is “up”</a:t>
          </a: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Emotions</a:t>
          </a:r>
          <a:r>
            <a:rPr lang="en-US" sz="900" b="0">
              <a:latin typeface="+mn-lt"/>
              <a:cs typeface="Times New Roman" pitchFamily="18" charset="0"/>
            </a:rPr>
            <a:t>:  </a:t>
          </a:r>
        </a:p>
        <a:p>
          <a:pPr>
            <a:spcAft>
              <a:spcPts val="0"/>
            </a:spcAft>
          </a:pPr>
          <a:r>
            <a:rPr lang="en-US" sz="900" b="0">
              <a:latin typeface="+mn-lt"/>
              <a:cs typeface="Times New Roman" pitchFamily="18" charset="0"/>
            </a:rPr>
            <a:t>Anger, blame, regret</a:t>
          </a:r>
          <a:endParaRPr lang="en-US" sz="900" b="0" dirty="0">
            <a:latin typeface="+mn-lt"/>
            <a:cs typeface="Times New Roman" pitchFamily="18" charset="0"/>
          </a:endParaRPr>
        </a:p>
      </dgm:t>
    </dgm:pt>
    <dgm:pt modelId="{25BA0743-F291-4E97-B5E5-D220CC8EE620}" type="parTrans" cxnId="{AEC67714-8CCD-48F0-83BC-3A4FEA6D5413}">
      <dgm:prSet/>
      <dgm:spPr/>
      <dgm:t>
        <a:bodyPr/>
        <a:lstStyle/>
        <a:p>
          <a:endParaRPr lang="en-US" sz="900"/>
        </a:p>
      </dgm:t>
    </dgm:pt>
    <dgm:pt modelId="{F87E886E-F020-427B-9473-EC9C71A24CEF}" type="sibTrans" cxnId="{AEC67714-8CCD-48F0-83BC-3A4FEA6D5413}">
      <dgm:prSet/>
      <dgm:spPr/>
      <dgm:t>
        <a:bodyPr/>
        <a:lstStyle/>
        <a:p>
          <a:endParaRPr lang="en-US" sz="900"/>
        </a:p>
      </dgm:t>
    </dgm:pt>
    <dgm:pt modelId="{606F195B-AE9E-4751-A903-F03A30D424DF}">
      <dgm:prSet phldrT="[Text]" custT="1"/>
      <dgm:spPr/>
      <dgm:t>
        <a:bodyPr anchor="t"/>
        <a:lstStyle/>
        <a:p>
          <a:pPr>
            <a:spcAft>
              <a:spcPts val="0"/>
            </a:spcAft>
          </a:pPr>
          <a:r>
            <a:rPr lang="en-US" sz="1050" b="0" u="sng">
              <a:latin typeface="+mn-lt"/>
              <a:cs typeface="Times New Roman" pitchFamily="18" charset="0"/>
            </a:rPr>
            <a:t>4</a:t>
          </a:r>
          <a:r>
            <a:rPr lang="en-US" sz="1050" b="0">
              <a:latin typeface="+mn-lt"/>
              <a:cs typeface="Times New Roman" pitchFamily="18" charset="0"/>
            </a:rPr>
            <a:t>: </a:t>
          </a:r>
        </a:p>
        <a:p>
          <a:pPr>
            <a:spcAft>
              <a:spcPts val="0"/>
            </a:spcAft>
          </a:pPr>
          <a:r>
            <a:rPr lang="en-US" sz="900" b="0">
              <a:latin typeface="+mn-lt"/>
              <a:cs typeface="Times New Roman" pitchFamily="18" charset="0"/>
            </a:rPr>
            <a:t>P. asks/instructs V. to recant &amp; she complies / instructions are reinforced by sympathy appeals &amp; minimization</a:t>
          </a:r>
        </a:p>
        <a:p>
          <a:pPr>
            <a:spcAft>
              <a:spcPts val="0"/>
            </a:spcAft>
          </a:pPr>
          <a:endParaRPr lang="en-US" sz="900" b="0">
            <a:latin typeface="+mn-lt"/>
            <a:cs typeface="Times New Roman" pitchFamily="18" charset="0"/>
          </a:endParaRP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a:t>
          </a:r>
          <a:r>
            <a:rPr lang="en-US" sz="900" b="0">
              <a:latin typeface="+mn-lt"/>
              <a:cs typeface="Times New Roman" pitchFamily="18" charset="0"/>
            </a:rPr>
            <a:t>: Relief, anger, </a:t>
          </a:r>
        </a:p>
        <a:p>
          <a:pPr>
            <a:spcAft>
              <a:spcPts val="0"/>
            </a:spcAft>
          </a:pPr>
          <a:r>
            <a:rPr lang="en-US" sz="900" b="0">
              <a:latin typeface="+mn-lt"/>
              <a:cs typeface="Times New Roman" pitchFamily="18" charset="0"/>
            </a:rPr>
            <a:t>sadness </a:t>
          </a:r>
          <a:endParaRPr lang="en-US" sz="900" b="0" dirty="0">
            <a:latin typeface="+mn-lt"/>
            <a:cs typeface="Times New Roman" pitchFamily="18" charset="0"/>
          </a:endParaRPr>
        </a:p>
      </dgm:t>
    </dgm:pt>
    <dgm:pt modelId="{06130EBF-23EE-4013-BA31-01F770248B81}" type="parTrans" cxnId="{B1BE8916-DA7E-473E-8F5A-A4304D98B2B9}">
      <dgm:prSet/>
      <dgm:spPr/>
      <dgm:t>
        <a:bodyPr/>
        <a:lstStyle/>
        <a:p>
          <a:endParaRPr lang="en-US" sz="900"/>
        </a:p>
      </dgm:t>
    </dgm:pt>
    <dgm:pt modelId="{DA27AC48-2C1B-4D8D-A112-DF61777845D5}" type="sibTrans" cxnId="{B1BE8916-DA7E-473E-8F5A-A4304D98B2B9}">
      <dgm:prSet/>
      <dgm:spPr/>
      <dgm:t>
        <a:bodyPr/>
        <a:lstStyle/>
        <a:p>
          <a:endParaRPr lang="en-US" sz="900"/>
        </a:p>
      </dgm:t>
    </dgm:pt>
    <dgm:pt modelId="{ADC22899-289E-4564-9FD8-C321FFCF1E91}">
      <dgm:prSet custT="1"/>
      <dgm:spPr/>
      <dgm:t>
        <a:bodyPr anchor="t"/>
        <a:lstStyle/>
        <a:p>
          <a:pPr>
            <a:lnSpc>
              <a:spcPct val="100000"/>
            </a:lnSpc>
            <a:spcAft>
              <a:spcPts val="0"/>
            </a:spcAft>
          </a:pPr>
          <a:r>
            <a:rPr lang="en-US" sz="1050" b="0" u="sng">
              <a:latin typeface="+mn-lt"/>
              <a:cs typeface="Calibri" pitchFamily="34" charset="0"/>
            </a:rPr>
            <a:t>2</a:t>
          </a:r>
          <a:r>
            <a:rPr lang="en-US" sz="1050" b="0">
              <a:latin typeface="+mn-lt"/>
              <a:cs typeface="Calibri" pitchFamily="34" charset="0"/>
            </a:rPr>
            <a:t>:</a:t>
          </a:r>
          <a:r>
            <a:rPr lang="en-US" sz="900" b="0">
              <a:latin typeface="+mn-lt"/>
            </a:rPr>
            <a:t>  </a:t>
          </a:r>
        </a:p>
        <a:p>
          <a:pPr>
            <a:lnSpc>
              <a:spcPct val="100000"/>
            </a:lnSpc>
            <a:spcAft>
              <a:spcPts val="0"/>
            </a:spcAft>
          </a:pPr>
          <a:r>
            <a:rPr lang="en-US" sz="900" b="0">
              <a:latin typeface="+mn-lt"/>
              <a:cs typeface="Times New Roman" pitchFamily="18" charset="0"/>
            </a:rPr>
            <a:t>P. minimizes the abuse to lessen its severity /  V’s agency erodes</a:t>
          </a:r>
        </a:p>
        <a:p>
          <a:pPr>
            <a:lnSpc>
              <a:spcPct val="100000"/>
            </a:lnSpc>
            <a:spcAft>
              <a:spcPts val="0"/>
            </a:spcAft>
          </a:pPr>
          <a:r>
            <a:rPr lang="en-US" sz="900" b="0">
              <a:latin typeface="+mn-lt"/>
              <a:cs typeface="Times New Roman" pitchFamily="18" charset="0"/>
            </a:rPr>
            <a:t>P. uses sympathy appeals to become the “victim” / V. soothes P. </a:t>
          </a:r>
        </a:p>
        <a:p>
          <a:pPr>
            <a:lnSpc>
              <a:spcPct val="100000"/>
            </a:lnSpc>
            <a:spcAft>
              <a:spcPts val="0"/>
            </a:spcAft>
          </a:pPr>
          <a:r>
            <a:rPr lang="en-US" sz="900" b="0" u="sng">
              <a:latin typeface="+mn-lt"/>
              <a:cs typeface="Times New Roman" pitchFamily="18" charset="0"/>
            </a:rPr>
            <a:t>E</a:t>
          </a:r>
          <a:r>
            <a:rPr lang="en-US" sz="900" b="0">
              <a:latin typeface="+mn-lt"/>
              <a:cs typeface="Times New Roman" pitchFamily="18" charset="0"/>
            </a:rPr>
            <a:t>:  Anger,  sadness,</a:t>
          </a:r>
        </a:p>
        <a:p>
          <a:pPr>
            <a:lnSpc>
              <a:spcPct val="100000"/>
            </a:lnSpc>
            <a:spcAft>
              <a:spcPts val="0"/>
            </a:spcAft>
          </a:pPr>
          <a:r>
            <a:rPr lang="en-US" sz="900" b="0">
              <a:latin typeface="+mn-lt"/>
              <a:cs typeface="Times New Roman" pitchFamily="18" charset="0"/>
            </a:rPr>
            <a:t> guilt, regret</a:t>
          </a:r>
          <a:endParaRPr lang="en-US" sz="900" b="0" dirty="0">
            <a:latin typeface="+mn-lt"/>
            <a:cs typeface="Times New Roman" pitchFamily="18" charset="0"/>
          </a:endParaRPr>
        </a:p>
      </dgm:t>
    </dgm:pt>
    <dgm:pt modelId="{2237E320-086B-458E-AF2F-2B8E8F59DC89}" type="parTrans" cxnId="{FC17F8B2-C0CA-4AE6-9849-06DE768AEBDC}">
      <dgm:prSet/>
      <dgm:spPr/>
      <dgm:t>
        <a:bodyPr/>
        <a:lstStyle/>
        <a:p>
          <a:endParaRPr lang="en-US" sz="900"/>
        </a:p>
      </dgm:t>
    </dgm:pt>
    <dgm:pt modelId="{CEBCBF7F-7139-4637-B154-29C1EA9D1560}" type="sibTrans" cxnId="{FC17F8B2-C0CA-4AE6-9849-06DE768AEBDC}">
      <dgm:prSet/>
      <dgm:spPr/>
      <dgm:t>
        <a:bodyPr/>
        <a:lstStyle/>
        <a:p>
          <a:endParaRPr lang="en-US" sz="900"/>
        </a:p>
      </dgm:t>
    </dgm:pt>
    <dgm:pt modelId="{C6CCA7C8-D0D7-431C-AFAD-626AA4DD4203}">
      <dgm:prSet custT="1"/>
      <dgm:spPr/>
      <dgm:t>
        <a:bodyPr anchor="b"/>
        <a:lstStyle/>
        <a:p>
          <a:pPr>
            <a:spcAft>
              <a:spcPct val="35000"/>
            </a:spcAft>
          </a:pPr>
          <a:r>
            <a:rPr lang="en-US" sz="1050" b="0" u="sng">
              <a:latin typeface="+mn-lt"/>
              <a:cs typeface="Times New Roman" pitchFamily="18" charset="0"/>
            </a:rPr>
            <a:t>3</a:t>
          </a:r>
          <a:r>
            <a:rPr lang="en-US" sz="1050" b="0">
              <a:latin typeface="+mn-lt"/>
              <a:cs typeface="Times New Roman" pitchFamily="18" charset="0"/>
            </a:rPr>
            <a:t>:</a:t>
          </a:r>
          <a:r>
            <a:rPr lang="en-US" sz="900" b="0">
              <a:latin typeface="+mn-lt"/>
              <a:cs typeface="Times New Roman" pitchFamily="18" charset="0"/>
            </a:rPr>
            <a:t> </a:t>
          </a:r>
        </a:p>
        <a:p>
          <a:pPr>
            <a:spcAft>
              <a:spcPts val="0"/>
            </a:spcAft>
          </a:pPr>
          <a:r>
            <a:rPr lang="en-US" sz="900" b="0">
              <a:latin typeface="+mn-lt"/>
              <a:cs typeface="Times New Roman" pitchFamily="18" charset="0"/>
            </a:rPr>
            <a:t>Couple bonds over </a:t>
          </a:r>
        </a:p>
        <a:p>
          <a:pPr>
            <a:spcAft>
              <a:spcPts val="0"/>
            </a:spcAft>
          </a:pPr>
          <a:r>
            <a:rPr lang="en-US" sz="900" b="0">
              <a:latin typeface="+mn-lt"/>
              <a:cs typeface="Times New Roman" pitchFamily="18" charset="0"/>
            </a:rPr>
            <a:t>images of life alone, love, memories &amp; dreams  / position themselves against others who “don’t understand them”</a:t>
          </a:r>
        </a:p>
        <a:p>
          <a:pPr>
            <a:spcAft>
              <a:spcPts val="0"/>
            </a:spcAft>
          </a:pPr>
          <a:r>
            <a:rPr lang="en-US" sz="900" b="0">
              <a:latin typeface="+mn-lt"/>
              <a:cs typeface="Times New Roman" pitchFamily="18" charset="0"/>
            </a:rPr>
            <a:t> </a:t>
          </a:r>
        </a:p>
        <a:p>
          <a:pPr>
            <a:spcAft>
              <a:spcPts val="0"/>
            </a:spcAft>
          </a:pPr>
          <a:r>
            <a:rPr lang="en-US" sz="900" b="0" u="sng">
              <a:latin typeface="+mn-lt"/>
              <a:cs typeface="Times New Roman" pitchFamily="18" charset="0"/>
            </a:rPr>
            <a:t>E</a:t>
          </a:r>
          <a:r>
            <a:rPr lang="en-US" sz="900" b="0">
              <a:latin typeface="+mn-lt"/>
              <a:cs typeface="Times New Roman" pitchFamily="18" charset="0"/>
            </a:rPr>
            <a:t>: Sadness , regret, relief to connect over “common ground”</a:t>
          </a:r>
          <a:endParaRPr lang="en-US" sz="900" b="0" dirty="0">
            <a:latin typeface="+mn-lt"/>
            <a:cs typeface="Times New Roman" pitchFamily="18" charset="0"/>
          </a:endParaRPr>
        </a:p>
      </dgm:t>
    </dgm:pt>
    <dgm:pt modelId="{88AA59F2-DBEE-4B78-A2DA-3FC0E7B16423}" type="parTrans" cxnId="{E7801152-8D8D-44F3-A847-186A5A9A17E9}">
      <dgm:prSet/>
      <dgm:spPr/>
      <dgm:t>
        <a:bodyPr/>
        <a:lstStyle/>
        <a:p>
          <a:endParaRPr lang="en-US" sz="900"/>
        </a:p>
      </dgm:t>
    </dgm:pt>
    <dgm:pt modelId="{232CD0DA-2372-471D-895E-BB1BE52B64F5}" type="sibTrans" cxnId="{E7801152-8D8D-44F3-A847-186A5A9A17E9}">
      <dgm:prSet/>
      <dgm:spPr/>
      <dgm:t>
        <a:bodyPr/>
        <a:lstStyle/>
        <a:p>
          <a:endParaRPr lang="en-US" sz="900"/>
        </a:p>
      </dgm:t>
    </dgm:pt>
    <dgm:pt modelId="{9D1313D0-EECE-4C48-BB9E-BFC73F3F4306}">
      <dgm:prSet phldrT="[Text]" custT="1"/>
      <dgm:spPr/>
      <dgm:t>
        <a:bodyPr anchor="b"/>
        <a:lstStyle/>
        <a:p>
          <a:pPr>
            <a:lnSpc>
              <a:spcPct val="100000"/>
            </a:lnSpc>
            <a:spcAft>
              <a:spcPts val="0"/>
            </a:spcAft>
          </a:pPr>
          <a:r>
            <a:rPr lang="en-US" sz="1000" b="1" u="none" dirty="0">
              <a:latin typeface="+mn-lt"/>
              <a:cs typeface="Times New Roman" pitchFamily="18" charset="0"/>
            </a:rPr>
            <a:t>          </a:t>
          </a: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r>
            <a:rPr lang="en-US" sz="1000" b="1" u="none" dirty="0">
              <a:latin typeface="+mn-lt"/>
              <a:cs typeface="Times New Roman" pitchFamily="18" charset="0"/>
            </a:rPr>
            <a:t>               </a:t>
          </a:r>
          <a:r>
            <a:rPr lang="en-US" sz="1000" b="1" u="sng" dirty="0">
              <a:latin typeface="+mn-lt"/>
              <a:cs typeface="Times New Roman" pitchFamily="18" charset="0"/>
            </a:rPr>
            <a:t>5</a:t>
          </a:r>
          <a:r>
            <a:rPr lang="en-US" sz="1000" b="1" dirty="0">
              <a:latin typeface="+mn-lt"/>
              <a:cs typeface="Times New Roman" pitchFamily="18" charset="0"/>
            </a:rPr>
            <a:t>:</a:t>
          </a:r>
        </a:p>
        <a:p>
          <a:pPr>
            <a:lnSpc>
              <a:spcPct val="100000"/>
            </a:lnSpc>
            <a:spcAft>
              <a:spcPts val="0"/>
            </a:spcAft>
          </a:pPr>
          <a:r>
            <a:rPr lang="en-US" sz="900" b="0" dirty="0">
              <a:latin typeface="+mn-lt"/>
              <a:cs typeface="Times New Roman" pitchFamily="18" charset="0"/>
            </a:rPr>
            <a:t>         Construct recantation plan by redefining the abuse to protect P., blaming the State, &amp; giving each other instructions / </a:t>
          </a:r>
        </a:p>
        <a:p>
          <a:pPr>
            <a:lnSpc>
              <a:spcPct val="100000"/>
            </a:lnSpc>
            <a:spcAft>
              <a:spcPts val="0"/>
            </a:spcAft>
          </a:pPr>
          <a:r>
            <a:rPr lang="en-US" sz="900" b="0" dirty="0">
              <a:latin typeface="+mn-lt"/>
              <a:cs typeface="Times New Roman" pitchFamily="18" charset="0"/>
            </a:rPr>
            <a:t>Couple’s agency is “up”</a:t>
          </a:r>
        </a:p>
        <a:p>
          <a:pPr>
            <a:lnSpc>
              <a:spcPct val="100000"/>
            </a:lnSpc>
            <a:spcAft>
              <a:spcPts val="0"/>
            </a:spcAft>
          </a:pPr>
          <a:r>
            <a:rPr lang="en-US" sz="900" b="0" dirty="0">
              <a:latin typeface="+mn-lt"/>
              <a:cs typeface="Times New Roman" pitchFamily="18" charset="0"/>
            </a:rPr>
            <a:t>  </a:t>
          </a:r>
          <a:r>
            <a:rPr lang="en-US" sz="900" b="0" u="none" dirty="0">
              <a:latin typeface="+mj-lt"/>
              <a:cs typeface="Times New Roman" pitchFamily="18" charset="0"/>
            </a:rPr>
            <a:t> </a:t>
          </a:r>
          <a:endParaRPr lang="en-US" sz="900" b="0" dirty="0">
            <a:latin typeface="+mn-lt"/>
            <a:cs typeface="Times New Roman" pitchFamily="18" charset="0"/>
          </a:endParaRPr>
        </a:p>
        <a:p>
          <a:pPr>
            <a:lnSpc>
              <a:spcPct val="100000"/>
            </a:lnSpc>
            <a:spcAft>
              <a:spcPts val="0"/>
            </a:spcAft>
          </a:pPr>
          <a:r>
            <a:rPr lang="en-US" sz="900" b="0" u="sng" dirty="0">
              <a:latin typeface="+mn-lt"/>
              <a:cs typeface="Times New Roman" pitchFamily="18" charset="0"/>
            </a:rPr>
            <a:t>E</a:t>
          </a:r>
          <a:r>
            <a:rPr lang="en-US" sz="900" b="0" dirty="0">
              <a:latin typeface="+mn-lt"/>
              <a:cs typeface="Times New Roman" pitchFamily="18" charset="0"/>
            </a:rPr>
            <a:t>: Relief , excitement, hope</a:t>
          </a:r>
        </a:p>
      </dgm:t>
    </dgm:pt>
    <dgm:pt modelId="{639D24F0-FEE1-4EB8-9950-4EB45467DB05}" type="sibTrans" cxnId="{33863593-53A8-47D0-A119-77301A8811DE}">
      <dgm:prSet/>
      <dgm:spPr/>
      <dgm:t>
        <a:bodyPr/>
        <a:lstStyle/>
        <a:p>
          <a:endParaRPr lang="en-US" sz="900"/>
        </a:p>
      </dgm:t>
    </dgm:pt>
    <dgm:pt modelId="{5485A7AA-B305-4938-AA8E-3FEA3363ABAC}" type="parTrans" cxnId="{33863593-53A8-47D0-A119-77301A8811DE}">
      <dgm:prSet/>
      <dgm:spPr/>
      <dgm:t>
        <a:bodyPr/>
        <a:lstStyle/>
        <a:p>
          <a:endParaRPr lang="en-US" sz="900"/>
        </a:p>
      </dgm:t>
    </dgm:pt>
    <dgm:pt modelId="{D6959EE0-D5AF-494A-9741-F9A78E0FE3A5}" type="pres">
      <dgm:prSet presAssocID="{3EF88836-E02A-4072-9697-239DCA373305}" presName="compositeShape" presStyleCnt="0">
        <dgm:presLayoutVars>
          <dgm:chMax val="7"/>
          <dgm:dir/>
          <dgm:resizeHandles val="exact"/>
        </dgm:presLayoutVars>
      </dgm:prSet>
      <dgm:spPr/>
    </dgm:pt>
    <dgm:pt modelId="{602DFA55-7087-4771-9F22-8DCC233E259D}" type="pres">
      <dgm:prSet presAssocID="{3EF88836-E02A-4072-9697-239DCA373305}" presName="wedge1" presStyleLbl="node1" presStyleIdx="0" presStyleCnt="5"/>
      <dgm:spPr/>
    </dgm:pt>
    <dgm:pt modelId="{1069305B-3A3B-40AE-B757-EEA52A3ED389}" type="pres">
      <dgm:prSet presAssocID="{3EF88836-E02A-4072-9697-239DCA373305}" presName="dummy1a" presStyleCnt="0"/>
      <dgm:spPr/>
    </dgm:pt>
    <dgm:pt modelId="{457D6F03-3085-4FD4-9163-5DE12B703553}" type="pres">
      <dgm:prSet presAssocID="{3EF88836-E02A-4072-9697-239DCA373305}" presName="dummy1b" presStyleCnt="0"/>
      <dgm:spPr/>
    </dgm:pt>
    <dgm:pt modelId="{115CF041-AB1B-41CB-9F62-22A235CDB5B2}" type="pres">
      <dgm:prSet presAssocID="{3EF88836-E02A-4072-9697-239DCA373305}" presName="wedge1Tx" presStyleLbl="node1" presStyleIdx="0" presStyleCnt="5">
        <dgm:presLayoutVars>
          <dgm:chMax val="0"/>
          <dgm:chPref val="0"/>
          <dgm:bulletEnabled val="1"/>
        </dgm:presLayoutVars>
      </dgm:prSet>
      <dgm:spPr/>
    </dgm:pt>
    <dgm:pt modelId="{F2C23433-A891-4D92-B09B-016979ED313D}" type="pres">
      <dgm:prSet presAssocID="{3EF88836-E02A-4072-9697-239DCA373305}" presName="wedge2" presStyleLbl="node1" presStyleIdx="1" presStyleCnt="5"/>
      <dgm:spPr/>
    </dgm:pt>
    <dgm:pt modelId="{DBED8D87-D73E-4C4B-9AF2-81859255000B}" type="pres">
      <dgm:prSet presAssocID="{3EF88836-E02A-4072-9697-239DCA373305}" presName="dummy2a" presStyleCnt="0"/>
      <dgm:spPr/>
    </dgm:pt>
    <dgm:pt modelId="{F7AD632C-4B2F-4A99-8247-2F38B0105DC5}" type="pres">
      <dgm:prSet presAssocID="{3EF88836-E02A-4072-9697-239DCA373305}" presName="dummy2b" presStyleCnt="0"/>
      <dgm:spPr/>
    </dgm:pt>
    <dgm:pt modelId="{F7B75F83-F916-485B-AF44-43FA25802C11}" type="pres">
      <dgm:prSet presAssocID="{3EF88836-E02A-4072-9697-239DCA373305}" presName="wedge2Tx" presStyleLbl="node1" presStyleIdx="1" presStyleCnt="5">
        <dgm:presLayoutVars>
          <dgm:chMax val="0"/>
          <dgm:chPref val="0"/>
          <dgm:bulletEnabled val="1"/>
        </dgm:presLayoutVars>
      </dgm:prSet>
      <dgm:spPr/>
    </dgm:pt>
    <dgm:pt modelId="{1DCD7A39-46A4-4750-B0DD-CB571B31A41E}" type="pres">
      <dgm:prSet presAssocID="{3EF88836-E02A-4072-9697-239DCA373305}" presName="wedge3" presStyleLbl="node1" presStyleIdx="2" presStyleCnt="5"/>
      <dgm:spPr/>
    </dgm:pt>
    <dgm:pt modelId="{949EE66F-1C89-4C22-92C7-D0995672FC24}" type="pres">
      <dgm:prSet presAssocID="{3EF88836-E02A-4072-9697-239DCA373305}" presName="dummy3a" presStyleCnt="0"/>
      <dgm:spPr/>
    </dgm:pt>
    <dgm:pt modelId="{1CBF1CC6-2A37-47D7-9930-0D6515926632}" type="pres">
      <dgm:prSet presAssocID="{3EF88836-E02A-4072-9697-239DCA373305}" presName="dummy3b" presStyleCnt="0"/>
      <dgm:spPr/>
    </dgm:pt>
    <dgm:pt modelId="{5C9C62C5-6FDC-4C94-9D84-A06CAFC805CC}" type="pres">
      <dgm:prSet presAssocID="{3EF88836-E02A-4072-9697-239DCA373305}" presName="wedge3Tx" presStyleLbl="node1" presStyleIdx="2" presStyleCnt="5">
        <dgm:presLayoutVars>
          <dgm:chMax val="0"/>
          <dgm:chPref val="0"/>
          <dgm:bulletEnabled val="1"/>
        </dgm:presLayoutVars>
      </dgm:prSet>
      <dgm:spPr/>
    </dgm:pt>
    <dgm:pt modelId="{7AAD12A5-F4C6-45E5-A521-368B41EF4F23}" type="pres">
      <dgm:prSet presAssocID="{3EF88836-E02A-4072-9697-239DCA373305}" presName="wedge4" presStyleLbl="node1" presStyleIdx="3" presStyleCnt="5"/>
      <dgm:spPr/>
    </dgm:pt>
    <dgm:pt modelId="{096A607C-7309-4A8F-BCD6-7A92D0A7AAE6}" type="pres">
      <dgm:prSet presAssocID="{3EF88836-E02A-4072-9697-239DCA373305}" presName="dummy4a" presStyleCnt="0"/>
      <dgm:spPr/>
    </dgm:pt>
    <dgm:pt modelId="{4B5CA43C-B173-4DFE-BCB7-670095884472}" type="pres">
      <dgm:prSet presAssocID="{3EF88836-E02A-4072-9697-239DCA373305}" presName="dummy4b" presStyleCnt="0"/>
      <dgm:spPr/>
    </dgm:pt>
    <dgm:pt modelId="{9C6F8B59-0BD6-4896-8F17-F635ACDA62DB}" type="pres">
      <dgm:prSet presAssocID="{3EF88836-E02A-4072-9697-239DCA373305}" presName="wedge4Tx" presStyleLbl="node1" presStyleIdx="3" presStyleCnt="5">
        <dgm:presLayoutVars>
          <dgm:chMax val="0"/>
          <dgm:chPref val="0"/>
          <dgm:bulletEnabled val="1"/>
        </dgm:presLayoutVars>
      </dgm:prSet>
      <dgm:spPr/>
    </dgm:pt>
    <dgm:pt modelId="{E0EBF84C-EDBD-4E6B-9D75-52A833F902CC}" type="pres">
      <dgm:prSet presAssocID="{3EF88836-E02A-4072-9697-239DCA373305}" presName="wedge5" presStyleLbl="node1" presStyleIdx="4" presStyleCnt="5" custLinFactNeighborX="206" custLinFactNeighborY="780"/>
      <dgm:spPr/>
    </dgm:pt>
    <dgm:pt modelId="{A1C7708E-765B-4043-A2EC-54AB193CBD0B}" type="pres">
      <dgm:prSet presAssocID="{3EF88836-E02A-4072-9697-239DCA373305}" presName="dummy5a" presStyleCnt="0"/>
      <dgm:spPr/>
    </dgm:pt>
    <dgm:pt modelId="{A474B977-E74B-4FC9-ADF5-175A7B43FE3B}" type="pres">
      <dgm:prSet presAssocID="{3EF88836-E02A-4072-9697-239DCA373305}" presName="dummy5b" presStyleCnt="0"/>
      <dgm:spPr/>
    </dgm:pt>
    <dgm:pt modelId="{33AEE872-D132-4AB9-9647-FF2AA6EF442B}" type="pres">
      <dgm:prSet presAssocID="{3EF88836-E02A-4072-9697-239DCA373305}" presName="wedge5Tx" presStyleLbl="node1" presStyleIdx="4" presStyleCnt="5">
        <dgm:presLayoutVars>
          <dgm:chMax val="0"/>
          <dgm:chPref val="0"/>
          <dgm:bulletEnabled val="1"/>
        </dgm:presLayoutVars>
      </dgm:prSet>
      <dgm:spPr/>
    </dgm:pt>
    <dgm:pt modelId="{1B97CEAD-41D4-4118-9396-1AC2A049E7B7}" type="pres">
      <dgm:prSet presAssocID="{F87E886E-F020-427B-9473-EC9C71A24CEF}" presName="arrowWedge1" presStyleLbl="fgSibTrans2D1" presStyleIdx="0" presStyleCnt="5" custScaleX="103441" custScaleY="99416" custLinFactNeighborX="92" custLinFactNeighborY="-1341"/>
      <dgm:spPr/>
    </dgm:pt>
    <dgm:pt modelId="{23AF5D70-E52E-4777-BC60-54D89009A4E4}" type="pres">
      <dgm:prSet presAssocID="{CEBCBF7F-7139-4637-B154-29C1EA9D1560}" presName="arrowWedge2" presStyleLbl="fgSibTrans2D1" presStyleIdx="1" presStyleCnt="5" custScaleX="101895" custLinFactNeighborX="-162" custLinFactNeighborY="1747"/>
      <dgm:spPr/>
    </dgm:pt>
    <dgm:pt modelId="{577D5FFA-2521-45D5-A015-6023220B120F}" type="pres">
      <dgm:prSet presAssocID="{232CD0DA-2372-471D-895E-BB1BE52B64F5}" presName="arrowWedge3" presStyleLbl="fgSibTrans2D1" presStyleIdx="2" presStyleCnt="5" custLinFactNeighborX="1057" custLinFactNeighborY="1817"/>
      <dgm:spPr/>
    </dgm:pt>
    <dgm:pt modelId="{47F27874-4A4E-432E-A5BB-F6471DC87E42}" type="pres">
      <dgm:prSet presAssocID="{DA27AC48-2C1B-4D8D-A112-DF61777845D5}" presName="arrowWedge4" presStyleLbl="fgSibTrans2D1" presStyleIdx="3" presStyleCnt="5" custLinFactNeighborX="-947" custLinFactNeighborY="602"/>
      <dgm:spPr/>
    </dgm:pt>
    <dgm:pt modelId="{B9FA90EF-6EF5-4EBF-964F-5743E68FDF63}" type="pres">
      <dgm:prSet presAssocID="{639D24F0-FEE1-4EB8-9950-4EB45467DB05}" presName="arrowWedge5" presStyleLbl="fgSibTrans2D1" presStyleIdx="4" presStyleCnt="5" custScaleX="100378" custScaleY="99416" custLinFactNeighborX="-1899" custLinFactNeighborY="-1654"/>
      <dgm:spPr/>
    </dgm:pt>
  </dgm:ptLst>
  <dgm:cxnLst>
    <dgm:cxn modelId="{AEC67714-8CCD-48F0-83BC-3A4FEA6D5413}" srcId="{3EF88836-E02A-4072-9697-239DCA373305}" destId="{AC7AB623-356F-4265-ADB8-A3C46756855A}" srcOrd="0" destOrd="0" parTransId="{25BA0743-F291-4E97-B5E5-D220CC8EE620}" sibTransId="{F87E886E-F020-427B-9473-EC9C71A24CEF}"/>
    <dgm:cxn modelId="{B1BE8916-DA7E-473E-8F5A-A4304D98B2B9}" srcId="{3EF88836-E02A-4072-9697-239DCA373305}" destId="{606F195B-AE9E-4751-A903-F03A30D424DF}" srcOrd="3" destOrd="0" parTransId="{06130EBF-23EE-4013-BA31-01F770248B81}" sibTransId="{DA27AC48-2C1B-4D8D-A112-DF61777845D5}"/>
    <dgm:cxn modelId="{8918C517-CFCB-4F09-BE6A-38869AAFA91F}" type="presOf" srcId="{9D1313D0-EECE-4C48-BB9E-BFC73F3F4306}" destId="{33AEE872-D132-4AB9-9647-FF2AA6EF442B}" srcOrd="1" destOrd="0" presId="urn:microsoft.com/office/officeart/2005/8/layout/cycle8"/>
    <dgm:cxn modelId="{DC3ECE26-610D-40A9-AB40-2D54468EA5FD}" type="presOf" srcId="{AC7AB623-356F-4265-ADB8-A3C46756855A}" destId="{115CF041-AB1B-41CB-9F62-22A235CDB5B2}" srcOrd="1" destOrd="0" presId="urn:microsoft.com/office/officeart/2005/8/layout/cycle8"/>
    <dgm:cxn modelId="{B110B05C-8897-4720-9181-3E10C2BB6712}" type="presOf" srcId="{C6CCA7C8-D0D7-431C-AFAD-626AA4DD4203}" destId="{5C9C62C5-6FDC-4C94-9D84-A06CAFC805CC}" srcOrd="1" destOrd="0" presId="urn:microsoft.com/office/officeart/2005/8/layout/cycle8"/>
    <dgm:cxn modelId="{E7801152-8D8D-44F3-A847-186A5A9A17E9}" srcId="{3EF88836-E02A-4072-9697-239DCA373305}" destId="{C6CCA7C8-D0D7-431C-AFAD-626AA4DD4203}" srcOrd="2" destOrd="0" parTransId="{88AA59F2-DBEE-4B78-A2DA-3FC0E7B16423}" sibTransId="{232CD0DA-2372-471D-895E-BB1BE52B64F5}"/>
    <dgm:cxn modelId="{15111A90-57D0-439A-A08F-FC4A719C174C}" type="presOf" srcId="{ADC22899-289E-4564-9FD8-C321FFCF1E91}" destId="{F7B75F83-F916-485B-AF44-43FA25802C11}" srcOrd="1" destOrd="0" presId="urn:microsoft.com/office/officeart/2005/8/layout/cycle8"/>
    <dgm:cxn modelId="{33863593-53A8-47D0-A119-77301A8811DE}" srcId="{3EF88836-E02A-4072-9697-239DCA373305}" destId="{9D1313D0-EECE-4C48-BB9E-BFC73F3F4306}" srcOrd="4" destOrd="0" parTransId="{5485A7AA-B305-4938-AA8E-3FEA3363ABAC}" sibTransId="{639D24F0-FEE1-4EB8-9950-4EB45467DB05}"/>
    <dgm:cxn modelId="{088DA8A6-F592-41A1-9C7E-56BE791257AD}" type="presOf" srcId="{AC7AB623-356F-4265-ADB8-A3C46756855A}" destId="{602DFA55-7087-4771-9F22-8DCC233E259D}" srcOrd="0" destOrd="0" presId="urn:microsoft.com/office/officeart/2005/8/layout/cycle8"/>
    <dgm:cxn modelId="{734798B0-6399-4CAC-99AB-2E267C1130D8}" type="presOf" srcId="{9D1313D0-EECE-4C48-BB9E-BFC73F3F4306}" destId="{E0EBF84C-EDBD-4E6B-9D75-52A833F902CC}" srcOrd="0" destOrd="0" presId="urn:microsoft.com/office/officeart/2005/8/layout/cycle8"/>
    <dgm:cxn modelId="{FC17F8B2-C0CA-4AE6-9849-06DE768AEBDC}" srcId="{3EF88836-E02A-4072-9697-239DCA373305}" destId="{ADC22899-289E-4564-9FD8-C321FFCF1E91}" srcOrd="1" destOrd="0" parTransId="{2237E320-086B-458E-AF2F-2B8E8F59DC89}" sibTransId="{CEBCBF7F-7139-4637-B154-29C1EA9D1560}"/>
    <dgm:cxn modelId="{7A6E81B7-43CA-4211-A57F-57EB207EF4A0}" type="presOf" srcId="{ADC22899-289E-4564-9FD8-C321FFCF1E91}" destId="{F2C23433-A891-4D92-B09B-016979ED313D}" srcOrd="0" destOrd="0" presId="urn:microsoft.com/office/officeart/2005/8/layout/cycle8"/>
    <dgm:cxn modelId="{6955C0C6-958B-4B97-9441-590F4D201344}" type="presOf" srcId="{606F195B-AE9E-4751-A903-F03A30D424DF}" destId="{7AAD12A5-F4C6-45E5-A521-368B41EF4F23}" srcOrd="0" destOrd="0" presId="urn:microsoft.com/office/officeart/2005/8/layout/cycle8"/>
    <dgm:cxn modelId="{C2A38AD8-7310-44B7-A99A-381B8DD70E91}" type="presOf" srcId="{C6CCA7C8-D0D7-431C-AFAD-626AA4DD4203}" destId="{1DCD7A39-46A4-4750-B0DD-CB571B31A41E}" srcOrd="0" destOrd="0" presId="urn:microsoft.com/office/officeart/2005/8/layout/cycle8"/>
    <dgm:cxn modelId="{48A723DA-7828-45AA-838E-9F0DF925F027}" type="presOf" srcId="{3EF88836-E02A-4072-9697-239DCA373305}" destId="{D6959EE0-D5AF-494A-9741-F9A78E0FE3A5}" srcOrd="0" destOrd="0" presId="urn:microsoft.com/office/officeart/2005/8/layout/cycle8"/>
    <dgm:cxn modelId="{D9EE08E2-4C8F-4640-B21F-59E5DDCF39CC}" type="presOf" srcId="{606F195B-AE9E-4751-A903-F03A30D424DF}" destId="{9C6F8B59-0BD6-4896-8F17-F635ACDA62DB}" srcOrd="1" destOrd="0" presId="urn:microsoft.com/office/officeart/2005/8/layout/cycle8"/>
    <dgm:cxn modelId="{AC607A05-068F-41DE-AF9E-10EC508C41D8}" type="presParOf" srcId="{D6959EE0-D5AF-494A-9741-F9A78E0FE3A5}" destId="{602DFA55-7087-4771-9F22-8DCC233E259D}" srcOrd="0" destOrd="0" presId="urn:microsoft.com/office/officeart/2005/8/layout/cycle8"/>
    <dgm:cxn modelId="{1447579B-DD82-4520-83AD-4D3C6E76FD80}" type="presParOf" srcId="{D6959EE0-D5AF-494A-9741-F9A78E0FE3A5}" destId="{1069305B-3A3B-40AE-B757-EEA52A3ED389}" srcOrd="1" destOrd="0" presId="urn:microsoft.com/office/officeart/2005/8/layout/cycle8"/>
    <dgm:cxn modelId="{7306AB5E-5AF8-4358-AE6C-BE161D6C4041}" type="presParOf" srcId="{D6959EE0-D5AF-494A-9741-F9A78E0FE3A5}" destId="{457D6F03-3085-4FD4-9163-5DE12B703553}" srcOrd="2" destOrd="0" presId="urn:microsoft.com/office/officeart/2005/8/layout/cycle8"/>
    <dgm:cxn modelId="{FBC0E687-85A5-42A9-880B-E801D78E8300}" type="presParOf" srcId="{D6959EE0-D5AF-494A-9741-F9A78E0FE3A5}" destId="{115CF041-AB1B-41CB-9F62-22A235CDB5B2}" srcOrd="3" destOrd="0" presId="urn:microsoft.com/office/officeart/2005/8/layout/cycle8"/>
    <dgm:cxn modelId="{F3FBAD5B-F4B4-4DD1-8A6D-BD7DDF2F0A65}" type="presParOf" srcId="{D6959EE0-D5AF-494A-9741-F9A78E0FE3A5}" destId="{F2C23433-A891-4D92-B09B-016979ED313D}" srcOrd="4" destOrd="0" presId="urn:microsoft.com/office/officeart/2005/8/layout/cycle8"/>
    <dgm:cxn modelId="{4D83A1CE-04C3-490F-A71D-ED3F53E693E8}" type="presParOf" srcId="{D6959EE0-D5AF-494A-9741-F9A78E0FE3A5}" destId="{DBED8D87-D73E-4C4B-9AF2-81859255000B}" srcOrd="5" destOrd="0" presId="urn:microsoft.com/office/officeart/2005/8/layout/cycle8"/>
    <dgm:cxn modelId="{4E594304-A8EE-46FF-BCB7-3FCC1DDE1520}" type="presParOf" srcId="{D6959EE0-D5AF-494A-9741-F9A78E0FE3A5}" destId="{F7AD632C-4B2F-4A99-8247-2F38B0105DC5}" srcOrd="6" destOrd="0" presId="urn:microsoft.com/office/officeart/2005/8/layout/cycle8"/>
    <dgm:cxn modelId="{8C38BA5D-B138-43DC-93AB-52A0279D6F2E}" type="presParOf" srcId="{D6959EE0-D5AF-494A-9741-F9A78E0FE3A5}" destId="{F7B75F83-F916-485B-AF44-43FA25802C11}" srcOrd="7" destOrd="0" presId="urn:microsoft.com/office/officeart/2005/8/layout/cycle8"/>
    <dgm:cxn modelId="{21A45BFB-2694-47FC-A9B1-E704F77A3469}" type="presParOf" srcId="{D6959EE0-D5AF-494A-9741-F9A78E0FE3A5}" destId="{1DCD7A39-46A4-4750-B0DD-CB571B31A41E}" srcOrd="8" destOrd="0" presId="urn:microsoft.com/office/officeart/2005/8/layout/cycle8"/>
    <dgm:cxn modelId="{CFCFA097-E350-41EE-A477-78CD1C0DE71C}" type="presParOf" srcId="{D6959EE0-D5AF-494A-9741-F9A78E0FE3A5}" destId="{949EE66F-1C89-4C22-92C7-D0995672FC24}" srcOrd="9" destOrd="0" presId="urn:microsoft.com/office/officeart/2005/8/layout/cycle8"/>
    <dgm:cxn modelId="{354BB3E2-1D1A-4972-8739-333ECEAA75C8}" type="presParOf" srcId="{D6959EE0-D5AF-494A-9741-F9A78E0FE3A5}" destId="{1CBF1CC6-2A37-47D7-9930-0D6515926632}" srcOrd="10" destOrd="0" presId="urn:microsoft.com/office/officeart/2005/8/layout/cycle8"/>
    <dgm:cxn modelId="{66A76A3E-9AEF-4F6E-94F6-2DE6E0871672}" type="presParOf" srcId="{D6959EE0-D5AF-494A-9741-F9A78E0FE3A5}" destId="{5C9C62C5-6FDC-4C94-9D84-A06CAFC805CC}" srcOrd="11" destOrd="0" presId="urn:microsoft.com/office/officeart/2005/8/layout/cycle8"/>
    <dgm:cxn modelId="{7A22DDED-6D70-4EDA-933C-D9856A83B1A6}" type="presParOf" srcId="{D6959EE0-D5AF-494A-9741-F9A78E0FE3A5}" destId="{7AAD12A5-F4C6-45E5-A521-368B41EF4F23}" srcOrd="12" destOrd="0" presId="urn:microsoft.com/office/officeart/2005/8/layout/cycle8"/>
    <dgm:cxn modelId="{3DA0F4C2-41B9-40A1-9B60-04FF887E794F}" type="presParOf" srcId="{D6959EE0-D5AF-494A-9741-F9A78E0FE3A5}" destId="{096A607C-7309-4A8F-BCD6-7A92D0A7AAE6}" srcOrd="13" destOrd="0" presId="urn:microsoft.com/office/officeart/2005/8/layout/cycle8"/>
    <dgm:cxn modelId="{F44079EF-6069-462F-9AED-FFC82E53F7B8}" type="presParOf" srcId="{D6959EE0-D5AF-494A-9741-F9A78E0FE3A5}" destId="{4B5CA43C-B173-4DFE-BCB7-670095884472}" srcOrd="14" destOrd="0" presId="urn:microsoft.com/office/officeart/2005/8/layout/cycle8"/>
    <dgm:cxn modelId="{C6E14EEE-BD1F-402D-9F01-629F30CACA31}" type="presParOf" srcId="{D6959EE0-D5AF-494A-9741-F9A78E0FE3A5}" destId="{9C6F8B59-0BD6-4896-8F17-F635ACDA62DB}" srcOrd="15" destOrd="0" presId="urn:microsoft.com/office/officeart/2005/8/layout/cycle8"/>
    <dgm:cxn modelId="{97A1564E-B368-4C42-B6B8-74ECE0A11E73}" type="presParOf" srcId="{D6959EE0-D5AF-494A-9741-F9A78E0FE3A5}" destId="{E0EBF84C-EDBD-4E6B-9D75-52A833F902CC}" srcOrd="16" destOrd="0" presId="urn:microsoft.com/office/officeart/2005/8/layout/cycle8"/>
    <dgm:cxn modelId="{845684B7-9560-4797-9F5B-993155E28677}" type="presParOf" srcId="{D6959EE0-D5AF-494A-9741-F9A78E0FE3A5}" destId="{A1C7708E-765B-4043-A2EC-54AB193CBD0B}" srcOrd="17" destOrd="0" presId="urn:microsoft.com/office/officeart/2005/8/layout/cycle8"/>
    <dgm:cxn modelId="{E7F7856B-AA5C-48FB-9496-8F87E2C425A3}" type="presParOf" srcId="{D6959EE0-D5AF-494A-9741-F9A78E0FE3A5}" destId="{A474B977-E74B-4FC9-ADF5-175A7B43FE3B}" srcOrd="18" destOrd="0" presId="urn:microsoft.com/office/officeart/2005/8/layout/cycle8"/>
    <dgm:cxn modelId="{C81D5F2B-65C0-4CD2-B91A-F1DC29E437F4}" type="presParOf" srcId="{D6959EE0-D5AF-494A-9741-F9A78E0FE3A5}" destId="{33AEE872-D132-4AB9-9647-FF2AA6EF442B}" srcOrd="19" destOrd="0" presId="urn:microsoft.com/office/officeart/2005/8/layout/cycle8"/>
    <dgm:cxn modelId="{F126178A-0CCC-45AF-AAB8-69171794ED2B}" type="presParOf" srcId="{D6959EE0-D5AF-494A-9741-F9A78E0FE3A5}" destId="{1B97CEAD-41D4-4118-9396-1AC2A049E7B7}" srcOrd="20" destOrd="0" presId="urn:microsoft.com/office/officeart/2005/8/layout/cycle8"/>
    <dgm:cxn modelId="{4479F7C5-397C-43C7-AE84-37A4BC6F1410}" type="presParOf" srcId="{D6959EE0-D5AF-494A-9741-F9A78E0FE3A5}" destId="{23AF5D70-E52E-4777-BC60-54D89009A4E4}" srcOrd="21" destOrd="0" presId="urn:microsoft.com/office/officeart/2005/8/layout/cycle8"/>
    <dgm:cxn modelId="{25A3190B-B631-4881-88F9-A85FC0957BB3}" type="presParOf" srcId="{D6959EE0-D5AF-494A-9741-F9A78E0FE3A5}" destId="{577D5FFA-2521-45D5-A015-6023220B120F}" srcOrd="22" destOrd="0" presId="urn:microsoft.com/office/officeart/2005/8/layout/cycle8"/>
    <dgm:cxn modelId="{C3312197-7A3D-4518-89F1-3FF88ECD505F}" type="presParOf" srcId="{D6959EE0-D5AF-494A-9741-F9A78E0FE3A5}" destId="{47F27874-4A4E-432E-A5BB-F6471DC87E42}" srcOrd="23" destOrd="0" presId="urn:microsoft.com/office/officeart/2005/8/layout/cycle8"/>
    <dgm:cxn modelId="{0B83487B-98F4-42EB-A707-BF652ABAB151}" type="presParOf" srcId="{D6959EE0-D5AF-494A-9741-F9A78E0FE3A5}" destId="{B9FA90EF-6EF5-4EBF-964F-5743E68FDF63}" srcOrd="2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F88836-E02A-4072-9697-239DCA373305}" type="doc">
      <dgm:prSet loTypeId="urn:microsoft.com/office/officeart/2005/8/layout/cycle8" loCatId="cycle" qsTypeId="urn:microsoft.com/office/officeart/2005/8/quickstyle/simple2" qsCatId="simple" csTypeId="urn:microsoft.com/office/officeart/2005/8/colors/accent5_2" csCatId="accent5" phldr="1"/>
      <dgm:spPr/>
    </dgm:pt>
    <dgm:pt modelId="{AC7AB623-356F-4265-ADB8-A3C46756855A}">
      <dgm:prSet phldrT="[Text]" custT="1"/>
      <dgm:spPr/>
      <dgm:t>
        <a:bodyPr anchor="b"/>
        <a:lstStyle/>
        <a:p>
          <a:pPr>
            <a:spcAft>
              <a:spcPts val="0"/>
            </a:spcAft>
          </a:pPr>
          <a:r>
            <a:rPr lang="en-US" sz="1050" b="0" u="sng">
              <a:latin typeface="+mn-lt"/>
              <a:cs typeface="Times New Roman" pitchFamily="18" charset="0"/>
            </a:rPr>
            <a:t>  </a:t>
          </a:r>
        </a:p>
        <a:p>
          <a:pPr>
            <a:spcAft>
              <a:spcPts val="0"/>
            </a:spcAft>
          </a:pPr>
          <a:r>
            <a:rPr lang="en-US" sz="1050" b="0" u="sng">
              <a:latin typeface="+mn-lt"/>
              <a:cs typeface="Times New Roman" pitchFamily="18" charset="0"/>
            </a:rPr>
            <a:t>1</a:t>
          </a:r>
          <a:endParaRPr lang="en-US" sz="1050" b="0">
            <a:latin typeface="+mn-lt"/>
            <a:cs typeface="Times New Roman" pitchFamily="18" charset="0"/>
          </a:endParaRPr>
        </a:p>
        <a:p>
          <a:pPr>
            <a:spcAft>
              <a:spcPts val="0"/>
            </a:spcAft>
          </a:pPr>
          <a:endParaRPr lang="en-US" sz="1050" b="0">
            <a:latin typeface="+mn-lt"/>
            <a:cs typeface="Times New Roman" pitchFamily="18" charset="0"/>
          </a:endParaRPr>
        </a:p>
        <a:p>
          <a:pPr>
            <a:spcAft>
              <a:spcPts val="0"/>
            </a:spcAft>
          </a:pPr>
          <a:r>
            <a:rPr lang="en-US" sz="900" b="0">
              <a:latin typeface="+mn-lt"/>
              <a:cs typeface="Times New Roman" pitchFamily="18" charset="0"/>
            </a:rPr>
            <a:t>  Couple discusses the abuse event / mutual blame &amp; resistance of each other’s accounts / V’s agency is “up”</a:t>
          </a: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Emotions</a:t>
          </a:r>
          <a:r>
            <a:rPr lang="en-US" sz="900" b="0">
              <a:latin typeface="+mn-lt"/>
              <a:cs typeface="Times New Roman" pitchFamily="18" charset="0"/>
            </a:rPr>
            <a:t>:  </a:t>
          </a:r>
        </a:p>
        <a:p>
          <a:pPr>
            <a:spcAft>
              <a:spcPts val="0"/>
            </a:spcAft>
          </a:pPr>
          <a:r>
            <a:rPr lang="en-US" sz="900" b="0">
              <a:latin typeface="+mn-lt"/>
              <a:cs typeface="Times New Roman" pitchFamily="18" charset="0"/>
            </a:rPr>
            <a:t>Anger, blame, regret</a:t>
          </a:r>
          <a:endParaRPr lang="en-US" sz="900" b="0" dirty="0">
            <a:latin typeface="+mn-lt"/>
            <a:cs typeface="Times New Roman" pitchFamily="18" charset="0"/>
          </a:endParaRPr>
        </a:p>
      </dgm:t>
    </dgm:pt>
    <dgm:pt modelId="{25BA0743-F291-4E97-B5E5-D220CC8EE620}" type="parTrans" cxnId="{AEC67714-8CCD-48F0-83BC-3A4FEA6D5413}">
      <dgm:prSet/>
      <dgm:spPr/>
      <dgm:t>
        <a:bodyPr/>
        <a:lstStyle/>
        <a:p>
          <a:endParaRPr lang="en-US" sz="900"/>
        </a:p>
      </dgm:t>
    </dgm:pt>
    <dgm:pt modelId="{F87E886E-F020-427B-9473-EC9C71A24CEF}" type="sibTrans" cxnId="{AEC67714-8CCD-48F0-83BC-3A4FEA6D5413}">
      <dgm:prSet/>
      <dgm:spPr/>
      <dgm:t>
        <a:bodyPr/>
        <a:lstStyle/>
        <a:p>
          <a:endParaRPr lang="en-US" sz="900"/>
        </a:p>
      </dgm:t>
    </dgm:pt>
    <dgm:pt modelId="{606F195B-AE9E-4751-A903-F03A30D424DF}">
      <dgm:prSet phldrT="[Text]" custT="1"/>
      <dgm:spPr/>
      <dgm:t>
        <a:bodyPr anchor="t"/>
        <a:lstStyle/>
        <a:p>
          <a:pPr>
            <a:spcAft>
              <a:spcPts val="0"/>
            </a:spcAft>
          </a:pPr>
          <a:r>
            <a:rPr lang="en-US" sz="1050" b="0" u="sng">
              <a:latin typeface="+mn-lt"/>
              <a:cs typeface="Times New Roman" pitchFamily="18" charset="0"/>
            </a:rPr>
            <a:t>4</a:t>
          </a:r>
          <a:r>
            <a:rPr lang="en-US" sz="1050" b="0">
              <a:latin typeface="+mn-lt"/>
              <a:cs typeface="Times New Roman" pitchFamily="18" charset="0"/>
            </a:rPr>
            <a:t>: </a:t>
          </a:r>
        </a:p>
        <a:p>
          <a:pPr>
            <a:spcAft>
              <a:spcPts val="0"/>
            </a:spcAft>
          </a:pPr>
          <a:r>
            <a:rPr lang="en-US" sz="900" b="0">
              <a:latin typeface="+mn-lt"/>
              <a:cs typeface="Times New Roman" pitchFamily="18" charset="0"/>
            </a:rPr>
            <a:t>P. asks/instructs V. to recant &amp; she complies / instructions are reinforced by sympathy appeals &amp; minimization</a:t>
          </a:r>
        </a:p>
        <a:p>
          <a:pPr>
            <a:spcAft>
              <a:spcPts val="0"/>
            </a:spcAft>
          </a:pPr>
          <a:endParaRPr lang="en-US" sz="900" b="0">
            <a:latin typeface="+mn-lt"/>
            <a:cs typeface="Times New Roman" pitchFamily="18" charset="0"/>
          </a:endParaRPr>
        </a:p>
        <a:p>
          <a:pPr>
            <a:spcAft>
              <a:spcPts val="0"/>
            </a:spcAft>
          </a:pPr>
          <a:endParaRPr lang="en-US" sz="900" b="0">
            <a:latin typeface="+mn-lt"/>
            <a:cs typeface="Times New Roman" pitchFamily="18" charset="0"/>
          </a:endParaRPr>
        </a:p>
        <a:p>
          <a:pPr>
            <a:spcAft>
              <a:spcPts val="0"/>
            </a:spcAft>
          </a:pPr>
          <a:r>
            <a:rPr lang="en-US" sz="900" b="0" u="sng">
              <a:latin typeface="+mn-lt"/>
              <a:cs typeface="Times New Roman" pitchFamily="18" charset="0"/>
            </a:rPr>
            <a:t>E</a:t>
          </a:r>
          <a:r>
            <a:rPr lang="en-US" sz="900" b="0">
              <a:latin typeface="+mn-lt"/>
              <a:cs typeface="Times New Roman" pitchFamily="18" charset="0"/>
            </a:rPr>
            <a:t>: Relief, anger, </a:t>
          </a:r>
        </a:p>
        <a:p>
          <a:pPr>
            <a:spcAft>
              <a:spcPts val="0"/>
            </a:spcAft>
          </a:pPr>
          <a:r>
            <a:rPr lang="en-US" sz="900" b="0">
              <a:latin typeface="+mn-lt"/>
              <a:cs typeface="Times New Roman" pitchFamily="18" charset="0"/>
            </a:rPr>
            <a:t>sadness </a:t>
          </a:r>
          <a:endParaRPr lang="en-US" sz="900" b="0" dirty="0">
            <a:latin typeface="+mn-lt"/>
            <a:cs typeface="Times New Roman" pitchFamily="18" charset="0"/>
          </a:endParaRPr>
        </a:p>
      </dgm:t>
    </dgm:pt>
    <dgm:pt modelId="{06130EBF-23EE-4013-BA31-01F770248B81}" type="parTrans" cxnId="{B1BE8916-DA7E-473E-8F5A-A4304D98B2B9}">
      <dgm:prSet/>
      <dgm:spPr/>
      <dgm:t>
        <a:bodyPr/>
        <a:lstStyle/>
        <a:p>
          <a:endParaRPr lang="en-US" sz="900"/>
        </a:p>
      </dgm:t>
    </dgm:pt>
    <dgm:pt modelId="{DA27AC48-2C1B-4D8D-A112-DF61777845D5}" type="sibTrans" cxnId="{B1BE8916-DA7E-473E-8F5A-A4304D98B2B9}">
      <dgm:prSet/>
      <dgm:spPr/>
      <dgm:t>
        <a:bodyPr/>
        <a:lstStyle/>
        <a:p>
          <a:endParaRPr lang="en-US" sz="900"/>
        </a:p>
      </dgm:t>
    </dgm:pt>
    <dgm:pt modelId="{ADC22899-289E-4564-9FD8-C321FFCF1E91}">
      <dgm:prSet custT="1"/>
      <dgm:spPr/>
      <dgm:t>
        <a:bodyPr anchor="t"/>
        <a:lstStyle/>
        <a:p>
          <a:pPr>
            <a:lnSpc>
              <a:spcPct val="100000"/>
            </a:lnSpc>
            <a:spcAft>
              <a:spcPts val="0"/>
            </a:spcAft>
          </a:pPr>
          <a:r>
            <a:rPr lang="en-US" sz="1050" b="0" u="sng">
              <a:latin typeface="+mn-lt"/>
              <a:cs typeface="Calibri" pitchFamily="34" charset="0"/>
            </a:rPr>
            <a:t>2</a:t>
          </a:r>
          <a:r>
            <a:rPr lang="en-US" sz="1050" b="0">
              <a:latin typeface="+mn-lt"/>
              <a:cs typeface="Calibri" pitchFamily="34" charset="0"/>
            </a:rPr>
            <a:t>:</a:t>
          </a:r>
          <a:r>
            <a:rPr lang="en-US" sz="900" b="0">
              <a:latin typeface="+mn-lt"/>
            </a:rPr>
            <a:t>  </a:t>
          </a:r>
        </a:p>
        <a:p>
          <a:pPr>
            <a:lnSpc>
              <a:spcPct val="100000"/>
            </a:lnSpc>
            <a:spcAft>
              <a:spcPts val="0"/>
            </a:spcAft>
          </a:pPr>
          <a:r>
            <a:rPr lang="en-US" sz="900" b="0">
              <a:latin typeface="+mn-lt"/>
              <a:cs typeface="Times New Roman" pitchFamily="18" charset="0"/>
            </a:rPr>
            <a:t>P. minimizes the abuse to lessen its severity /  V’s agency erodes</a:t>
          </a:r>
        </a:p>
        <a:p>
          <a:pPr>
            <a:lnSpc>
              <a:spcPct val="100000"/>
            </a:lnSpc>
            <a:spcAft>
              <a:spcPts val="0"/>
            </a:spcAft>
          </a:pPr>
          <a:r>
            <a:rPr lang="en-US" sz="900" b="0">
              <a:latin typeface="+mn-lt"/>
              <a:cs typeface="Times New Roman" pitchFamily="18" charset="0"/>
            </a:rPr>
            <a:t>P. uses sympathy appeals to become the “victim” / V. soothes P. </a:t>
          </a:r>
        </a:p>
        <a:p>
          <a:pPr>
            <a:lnSpc>
              <a:spcPct val="100000"/>
            </a:lnSpc>
            <a:spcAft>
              <a:spcPts val="0"/>
            </a:spcAft>
          </a:pPr>
          <a:r>
            <a:rPr lang="en-US" sz="900" b="0" u="sng">
              <a:latin typeface="+mn-lt"/>
              <a:cs typeface="Times New Roman" pitchFamily="18" charset="0"/>
            </a:rPr>
            <a:t>E</a:t>
          </a:r>
          <a:r>
            <a:rPr lang="en-US" sz="900" b="0">
              <a:latin typeface="+mn-lt"/>
              <a:cs typeface="Times New Roman" pitchFamily="18" charset="0"/>
            </a:rPr>
            <a:t>:  Anger,  sadness,</a:t>
          </a:r>
        </a:p>
        <a:p>
          <a:pPr>
            <a:lnSpc>
              <a:spcPct val="100000"/>
            </a:lnSpc>
            <a:spcAft>
              <a:spcPts val="0"/>
            </a:spcAft>
          </a:pPr>
          <a:r>
            <a:rPr lang="en-US" sz="900" b="0">
              <a:latin typeface="+mn-lt"/>
              <a:cs typeface="Times New Roman" pitchFamily="18" charset="0"/>
            </a:rPr>
            <a:t> guilt, regret</a:t>
          </a:r>
          <a:endParaRPr lang="en-US" sz="900" b="0" dirty="0">
            <a:latin typeface="+mn-lt"/>
            <a:cs typeface="Times New Roman" pitchFamily="18" charset="0"/>
          </a:endParaRPr>
        </a:p>
      </dgm:t>
    </dgm:pt>
    <dgm:pt modelId="{2237E320-086B-458E-AF2F-2B8E8F59DC89}" type="parTrans" cxnId="{FC17F8B2-C0CA-4AE6-9849-06DE768AEBDC}">
      <dgm:prSet/>
      <dgm:spPr/>
      <dgm:t>
        <a:bodyPr/>
        <a:lstStyle/>
        <a:p>
          <a:endParaRPr lang="en-US" sz="900"/>
        </a:p>
      </dgm:t>
    </dgm:pt>
    <dgm:pt modelId="{CEBCBF7F-7139-4637-B154-29C1EA9D1560}" type="sibTrans" cxnId="{FC17F8B2-C0CA-4AE6-9849-06DE768AEBDC}">
      <dgm:prSet/>
      <dgm:spPr/>
      <dgm:t>
        <a:bodyPr/>
        <a:lstStyle/>
        <a:p>
          <a:endParaRPr lang="en-US" sz="900"/>
        </a:p>
      </dgm:t>
    </dgm:pt>
    <dgm:pt modelId="{C6CCA7C8-D0D7-431C-AFAD-626AA4DD4203}">
      <dgm:prSet custT="1"/>
      <dgm:spPr/>
      <dgm:t>
        <a:bodyPr anchor="b"/>
        <a:lstStyle/>
        <a:p>
          <a:pPr>
            <a:spcAft>
              <a:spcPct val="35000"/>
            </a:spcAft>
          </a:pPr>
          <a:r>
            <a:rPr lang="en-US" sz="1050" b="0" u="sng">
              <a:latin typeface="+mn-lt"/>
              <a:cs typeface="Times New Roman" pitchFamily="18" charset="0"/>
            </a:rPr>
            <a:t>3</a:t>
          </a:r>
          <a:r>
            <a:rPr lang="en-US" sz="1050" b="0">
              <a:latin typeface="+mn-lt"/>
              <a:cs typeface="Times New Roman" pitchFamily="18" charset="0"/>
            </a:rPr>
            <a:t>:</a:t>
          </a:r>
          <a:r>
            <a:rPr lang="en-US" sz="900" b="0">
              <a:latin typeface="+mn-lt"/>
              <a:cs typeface="Times New Roman" pitchFamily="18" charset="0"/>
            </a:rPr>
            <a:t> </a:t>
          </a:r>
        </a:p>
        <a:p>
          <a:pPr>
            <a:spcAft>
              <a:spcPts val="0"/>
            </a:spcAft>
          </a:pPr>
          <a:r>
            <a:rPr lang="en-US" sz="900" b="0">
              <a:latin typeface="+mn-lt"/>
              <a:cs typeface="Times New Roman" pitchFamily="18" charset="0"/>
            </a:rPr>
            <a:t>Couple bonds over </a:t>
          </a:r>
        </a:p>
        <a:p>
          <a:pPr>
            <a:spcAft>
              <a:spcPts val="0"/>
            </a:spcAft>
          </a:pPr>
          <a:r>
            <a:rPr lang="en-US" sz="900" b="0">
              <a:latin typeface="+mn-lt"/>
              <a:cs typeface="Times New Roman" pitchFamily="18" charset="0"/>
            </a:rPr>
            <a:t>images of life alone, love, memories &amp; dreams  / position themselves against others who “don’t understand them”</a:t>
          </a:r>
        </a:p>
        <a:p>
          <a:pPr>
            <a:spcAft>
              <a:spcPts val="0"/>
            </a:spcAft>
          </a:pPr>
          <a:r>
            <a:rPr lang="en-US" sz="900" b="0">
              <a:latin typeface="+mn-lt"/>
              <a:cs typeface="Times New Roman" pitchFamily="18" charset="0"/>
            </a:rPr>
            <a:t> </a:t>
          </a:r>
        </a:p>
        <a:p>
          <a:pPr>
            <a:spcAft>
              <a:spcPts val="0"/>
            </a:spcAft>
          </a:pPr>
          <a:r>
            <a:rPr lang="en-US" sz="900" b="0" u="sng">
              <a:latin typeface="+mn-lt"/>
              <a:cs typeface="Times New Roman" pitchFamily="18" charset="0"/>
            </a:rPr>
            <a:t>E</a:t>
          </a:r>
          <a:r>
            <a:rPr lang="en-US" sz="900" b="0">
              <a:latin typeface="+mn-lt"/>
              <a:cs typeface="Times New Roman" pitchFamily="18" charset="0"/>
            </a:rPr>
            <a:t>: Sadness , regret, relief to connect over “common ground”</a:t>
          </a:r>
          <a:endParaRPr lang="en-US" sz="900" b="0" dirty="0">
            <a:latin typeface="+mn-lt"/>
            <a:cs typeface="Times New Roman" pitchFamily="18" charset="0"/>
          </a:endParaRPr>
        </a:p>
      </dgm:t>
    </dgm:pt>
    <dgm:pt modelId="{88AA59F2-DBEE-4B78-A2DA-3FC0E7B16423}" type="parTrans" cxnId="{E7801152-8D8D-44F3-A847-186A5A9A17E9}">
      <dgm:prSet/>
      <dgm:spPr/>
      <dgm:t>
        <a:bodyPr/>
        <a:lstStyle/>
        <a:p>
          <a:endParaRPr lang="en-US" sz="900"/>
        </a:p>
      </dgm:t>
    </dgm:pt>
    <dgm:pt modelId="{232CD0DA-2372-471D-895E-BB1BE52B64F5}" type="sibTrans" cxnId="{E7801152-8D8D-44F3-A847-186A5A9A17E9}">
      <dgm:prSet/>
      <dgm:spPr/>
      <dgm:t>
        <a:bodyPr/>
        <a:lstStyle/>
        <a:p>
          <a:endParaRPr lang="en-US" sz="900"/>
        </a:p>
      </dgm:t>
    </dgm:pt>
    <dgm:pt modelId="{9D1313D0-EECE-4C48-BB9E-BFC73F3F4306}">
      <dgm:prSet phldrT="[Text]" custT="1"/>
      <dgm:spPr/>
      <dgm:t>
        <a:bodyPr anchor="b"/>
        <a:lstStyle/>
        <a:p>
          <a:pPr>
            <a:lnSpc>
              <a:spcPct val="100000"/>
            </a:lnSpc>
            <a:spcAft>
              <a:spcPts val="0"/>
            </a:spcAft>
          </a:pPr>
          <a:r>
            <a:rPr lang="en-US" sz="1000" b="1" u="none" dirty="0">
              <a:latin typeface="+mn-lt"/>
              <a:cs typeface="Times New Roman" pitchFamily="18" charset="0"/>
            </a:rPr>
            <a:t>          </a:t>
          </a: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br>
            <a:rPr lang="en-US" sz="1000" b="1" u="none" dirty="0">
              <a:latin typeface="+mn-lt"/>
              <a:cs typeface="Times New Roman" pitchFamily="18" charset="0"/>
            </a:rPr>
          </a:br>
          <a:r>
            <a:rPr lang="en-US" sz="1000" b="1" u="none" dirty="0">
              <a:latin typeface="+mn-lt"/>
              <a:cs typeface="Times New Roman" pitchFamily="18" charset="0"/>
            </a:rPr>
            <a:t>               </a:t>
          </a:r>
          <a:r>
            <a:rPr lang="en-US" sz="1000" b="1" u="sng" dirty="0">
              <a:latin typeface="+mn-lt"/>
              <a:cs typeface="Times New Roman" pitchFamily="18" charset="0"/>
            </a:rPr>
            <a:t>5</a:t>
          </a:r>
          <a:r>
            <a:rPr lang="en-US" sz="1000" b="1" dirty="0">
              <a:latin typeface="+mn-lt"/>
              <a:cs typeface="Times New Roman" pitchFamily="18" charset="0"/>
            </a:rPr>
            <a:t>:</a:t>
          </a:r>
        </a:p>
        <a:p>
          <a:pPr>
            <a:lnSpc>
              <a:spcPct val="100000"/>
            </a:lnSpc>
            <a:spcAft>
              <a:spcPts val="0"/>
            </a:spcAft>
          </a:pPr>
          <a:r>
            <a:rPr lang="en-US" sz="900" b="0" dirty="0">
              <a:latin typeface="+mn-lt"/>
              <a:cs typeface="Times New Roman" pitchFamily="18" charset="0"/>
            </a:rPr>
            <a:t>         Construct recantation plan by redefining the abuse to protect P., blaming the State, &amp; giving each other instructions / </a:t>
          </a:r>
        </a:p>
        <a:p>
          <a:pPr>
            <a:lnSpc>
              <a:spcPct val="100000"/>
            </a:lnSpc>
            <a:spcAft>
              <a:spcPts val="0"/>
            </a:spcAft>
          </a:pPr>
          <a:r>
            <a:rPr lang="en-US" sz="900" b="0" dirty="0">
              <a:latin typeface="+mn-lt"/>
              <a:cs typeface="Times New Roman" pitchFamily="18" charset="0"/>
            </a:rPr>
            <a:t>Couple’s agency is “up”</a:t>
          </a:r>
        </a:p>
        <a:p>
          <a:pPr>
            <a:lnSpc>
              <a:spcPct val="100000"/>
            </a:lnSpc>
            <a:spcAft>
              <a:spcPts val="0"/>
            </a:spcAft>
          </a:pPr>
          <a:r>
            <a:rPr lang="en-US" sz="900" b="0" dirty="0">
              <a:latin typeface="+mn-lt"/>
              <a:cs typeface="Times New Roman" pitchFamily="18" charset="0"/>
            </a:rPr>
            <a:t>  </a:t>
          </a:r>
          <a:r>
            <a:rPr lang="en-US" sz="900" b="0" u="none" dirty="0">
              <a:latin typeface="+mj-lt"/>
              <a:cs typeface="Times New Roman" pitchFamily="18" charset="0"/>
            </a:rPr>
            <a:t> </a:t>
          </a:r>
          <a:endParaRPr lang="en-US" sz="900" b="0" dirty="0">
            <a:latin typeface="+mn-lt"/>
            <a:cs typeface="Times New Roman" pitchFamily="18" charset="0"/>
          </a:endParaRPr>
        </a:p>
        <a:p>
          <a:pPr>
            <a:lnSpc>
              <a:spcPct val="100000"/>
            </a:lnSpc>
            <a:spcAft>
              <a:spcPts val="0"/>
            </a:spcAft>
          </a:pPr>
          <a:r>
            <a:rPr lang="en-US" sz="900" b="0" u="sng" dirty="0">
              <a:latin typeface="+mn-lt"/>
              <a:cs typeface="Times New Roman" pitchFamily="18" charset="0"/>
            </a:rPr>
            <a:t>E</a:t>
          </a:r>
          <a:r>
            <a:rPr lang="en-US" sz="900" b="0" dirty="0">
              <a:latin typeface="+mn-lt"/>
              <a:cs typeface="Times New Roman" pitchFamily="18" charset="0"/>
            </a:rPr>
            <a:t>: Relief , excitement, hope</a:t>
          </a:r>
        </a:p>
      </dgm:t>
    </dgm:pt>
    <dgm:pt modelId="{639D24F0-FEE1-4EB8-9950-4EB45467DB05}" type="sibTrans" cxnId="{33863593-53A8-47D0-A119-77301A8811DE}">
      <dgm:prSet/>
      <dgm:spPr/>
      <dgm:t>
        <a:bodyPr/>
        <a:lstStyle/>
        <a:p>
          <a:endParaRPr lang="en-US" sz="900"/>
        </a:p>
      </dgm:t>
    </dgm:pt>
    <dgm:pt modelId="{5485A7AA-B305-4938-AA8E-3FEA3363ABAC}" type="parTrans" cxnId="{33863593-53A8-47D0-A119-77301A8811DE}">
      <dgm:prSet/>
      <dgm:spPr/>
      <dgm:t>
        <a:bodyPr/>
        <a:lstStyle/>
        <a:p>
          <a:endParaRPr lang="en-US" sz="900"/>
        </a:p>
      </dgm:t>
    </dgm:pt>
    <dgm:pt modelId="{D6959EE0-D5AF-494A-9741-F9A78E0FE3A5}" type="pres">
      <dgm:prSet presAssocID="{3EF88836-E02A-4072-9697-239DCA373305}" presName="compositeShape" presStyleCnt="0">
        <dgm:presLayoutVars>
          <dgm:chMax val="7"/>
          <dgm:dir/>
          <dgm:resizeHandles val="exact"/>
        </dgm:presLayoutVars>
      </dgm:prSet>
      <dgm:spPr/>
    </dgm:pt>
    <dgm:pt modelId="{602DFA55-7087-4771-9F22-8DCC233E259D}" type="pres">
      <dgm:prSet presAssocID="{3EF88836-E02A-4072-9697-239DCA373305}" presName="wedge1" presStyleLbl="node1" presStyleIdx="0" presStyleCnt="5"/>
      <dgm:spPr/>
    </dgm:pt>
    <dgm:pt modelId="{1069305B-3A3B-40AE-B757-EEA52A3ED389}" type="pres">
      <dgm:prSet presAssocID="{3EF88836-E02A-4072-9697-239DCA373305}" presName="dummy1a" presStyleCnt="0"/>
      <dgm:spPr/>
    </dgm:pt>
    <dgm:pt modelId="{457D6F03-3085-4FD4-9163-5DE12B703553}" type="pres">
      <dgm:prSet presAssocID="{3EF88836-E02A-4072-9697-239DCA373305}" presName="dummy1b" presStyleCnt="0"/>
      <dgm:spPr/>
    </dgm:pt>
    <dgm:pt modelId="{115CF041-AB1B-41CB-9F62-22A235CDB5B2}" type="pres">
      <dgm:prSet presAssocID="{3EF88836-E02A-4072-9697-239DCA373305}" presName="wedge1Tx" presStyleLbl="node1" presStyleIdx="0" presStyleCnt="5">
        <dgm:presLayoutVars>
          <dgm:chMax val="0"/>
          <dgm:chPref val="0"/>
          <dgm:bulletEnabled val="1"/>
        </dgm:presLayoutVars>
      </dgm:prSet>
      <dgm:spPr/>
    </dgm:pt>
    <dgm:pt modelId="{F2C23433-A891-4D92-B09B-016979ED313D}" type="pres">
      <dgm:prSet presAssocID="{3EF88836-E02A-4072-9697-239DCA373305}" presName="wedge2" presStyleLbl="node1" presStyleIdx="1" presStyleCnt="5"/>
      <dgm:spPr/>
    </dgm:pt>
    <dgm:pt modelId="{DBED8D87-D73E-4C4B-9AF2-81859255000B}" type="pres">
      <dgm:prSet presAssocID="{3EF88836-E02A-4072-9697-239DCA373305}" presName="dummy2a" presStyleCnt="0"/>
      <dgm:spPr/>
    </dgm:pt>
    <dgm:pt modelId="{F7AD632C-4B2F-4A99-8247-2F38B0105DC5}" type="pres">
      <dgm:prSet presAssocID="{3EF88836-E02A-4072-9697-239DCA373305}" presName="dummy2b" presStyleCnt="0"/>
      <dgm:spPr/>
    </dgm:pt>
    <dgm:pt modelId="{F7B75F83-F916-485B-AF44-43FA25802C11}" type="pres">
      <dgm:prSet presAssocID="{3EF88836-E02A-4072-9697-239DCA373305}" presName="wedge2Tx" presStyleLbl="node1" presStyleIdx="1" presStyleCnt="5">
        <dgm:presLayoutVars>
          <dgm:chMax val="0"/>
          <dgm:chPref val="0"/>
          <dgm:bulletEnabled val="1"/>
        </dgm:presLayoutVars>
      </dgm:prSet>
      <dgm:spPr/>
    </dgm:pt>
    <dgm:pt modelId="{1DCD7A39-46A4-4750-B0DD-CB571B31A41E}" type="pres">
      <dgm:prSet presAssocID="{3EF88836-E02A-4072-9697-239DCA373305}" presName="wedge3" presStyleLbl="node1" presStyleIdx="2" presStyleCnt="5"/>
      <dgm:spPr/>
    </dgm:pt>
    <dgm:pt modelId="{949EE66F-1C89-4C22-92C7-D0995672FC24}" type="pres">
      <dgm:prSet presAssocID="{3EF88836-E02A-4072-9697-239DCA373305}" presName="dummy3a" presStyleCnt="0"/>
      <dgm:spPr/>
    </dgm:pt>
    <dgm:pt modelId="{1CBF1CC6-2A37-47D7-9930-0D6515926632}" type="pres">
      <dgm:prSet presAssocID="{3EF88836-E02A-4072-9697-239DCA373305}" presName="dummy3b" presStyleCnt="0"/>
      <dgm:spPr/>
    </dgm:pt>
    <dgm:pt modelId="{5C9C62C5-6FDC-4C94-9D84-A06CAFC805CC}" type="pres">
      <dgm:prSet presAssocID="{3EF88836-E02A-4072-9697-239DCA373305}" presName="wedge3Tx" presStyleLbl="node1" presStyleIdx="2" presStyleCnt="5">
        <dgm:presLayoutVars>
          <dgm:chMax val="0"/>
          <dgm:chPref val="0"/>
          <dgm:bulletEnabled val="1"/>
        </dgm:presLayoutVars>
      </dgm:prSet>
      <dgm:spPr/>
    </dgm:pt>
    <dgm:pt modelId="{7AAD12A5-F4C6-45E5-A521-368B41EF4F23}" type="pres">
      <dgm:prSet presAssocID="{3EF88836-E02A-4072-9697-239DCA373305}" presName="wedge4" presStyleLbl="node1" presStyleIdx="3" presStyleCnt="5"/>
      <dgm:spPr/>
    </dgm:pt>
    <dgm:pt modelId="{096A607C-7309-4A8F-BCD6-7A92D0A7AAE6}" type="pres">
      <dgm:prSet presAssocID="{3EF88836-E02A-4072-9697-239DCA373305}" presName="dummy4a" presStyleCnt="0"/>
      <dgm:spPr/>
    </dgm:pt>
    <dgm:pt modelId="{4B5CA43C-B173-4DFE-BCB7-670095884472}" type="pres">
      <dgm:prSet presAssocID="{3EF88836-E02A-4072-9697-239DCA373305}" presName="dummy4b" presStyleCnt="0"/>
      <dgm:spPr/>
    </dgm:pt>
    <dgm:pt modelId="{9C6F8B59-0BD6-4896-8F17-F635ACDA62DB}" type="pres">
      <dgm:prSet presAssocID="{3EF88836-E02A-4072-9697-239DCA373305}" presName="wedge4Tx" presStyleLbl="node1" presStyleIdx="3" presStyleCnt="5">
        <dgm:presLayoutVars>
          <dgm:chMax val="0"/>
          <dgm:chPref val="0"/>
          <dgm:bulletEnabled val="1"/>
        </dgm:presLayoutVars>
      </dgm:prSet>
      <dgm:spPr/>
    </dgm:pt>
    <dgm:pt modelId="{E0EBF84C-EDBD-4E6B-9D75-52A833F902CC}" type="pres">
      <dgm:prSet presAssocID="{3EF88836-E02A-4072-9697-239DCA373305}" presName="wedge5" presStyleLbl="node1" presStyleIdx="4" presStyleCnt="5" custLinFactNeighborX="206" custLinFactNeighborY="780"/>
      <dgm:spPr/>
    </dgm:pt>
    <dgm:pt modelId="{A1C7708E-765B-4043-A2EC-54AB193CBD0B}" type="pres">
      <dgm:prSet presAssocID="{3EF88836-E02A-4072-9697-239DCA373305}" presName="dummy5a" presStyleCnt="0"/>
      <dgm:spPr/>
    </dgm:pt>
    <dgm:pt modelId="{A474B977-E74B-4FC9-ADF5-175A7B43FE3B}" type="pres">
      <dgm:prSet presAssocID="{3EF88836-E02A-4072-9697-239DCA373305}" presName="dummy5b" presStyleCnt="0"/>
      <dgm:spPr/>
    </dgm:pt>
    <dgm:pt modelId="{33AEE872-D132-4AB9-9647-FF2AA6EF442B}" type="pres">
      <dgm:prSet presAssocID="{3EF88836-E02A-4072-9697-239DCA373305}" presName="wedge5Tx" presStyleLbl="node1" presStyleIdx="4" presStyleCnt="5">
        <dgm:presLayoutVars>
          <dgm:chMax val="0"/>
          <dgm:chPref val="0"/>
          <dgm:bulletEnabled val="1"/>
        </dgm:presLayoutVars>
      </dgm:prSet>
      <dgm:spPr/>
    </dgm:pt>
    <dgm:pt modelId="{1B97CEAD-41D4-4118-9396-1AC2A049E7B7}" type="pres">
      <dgm:prSet presAssocID="{F87E886E-F020-427B-9473-EC9C71A24CEF}" presName="arrowWedge1" presStyleLbl="fgSibTrans2D1" presStyleIdx="0" presStyleCnt="5" custScaleX="103441" custScaleY="99416" custLinFactNeighborX="92" custLinFactNeighborY="-1341"/>
      <dgm:spPr/>
    </dgm:pt>
    <dgm:pt modelId="{23AF5D70-E52E-4777-BC60-54D89009A4E4}" type="pres">
      <dgm:prSet presAssocID="{CEBCBF7F-7139-4637-B154-29C1EA9D1560}" presName="arrowWedge2" presStyleLbl="fgSibTrans2D1" presStyleIdx="1" presStyleCnt="5" custScaleX="101895" custLinFactNeighborX="-162" custLinFactNeighborY="1747"/>
      <dgm:spPr/>
    </dgm:pt>
    <dgm:pt modelId="{577D5FFA-2521-45D5-A015-6023220B120F}" type="pres">
      <dgm:prSet presAssocID="{232CD0DA-2372-471D-895E-BB1BE52B64F5}" presName="arrowWedge3" presStyleLbl="fgSibTrans2D1" presStyleIdx="2" presStyleCnt="5" custLinFactNeighborX="1057" custLinFactNeighborY="1817"/>
      <dgm:spPr/>
    </dgm:pt>
    <dgm:pt modelId="{47F27874-4A4E-432E-A5BB-F6471DC87E42}" type="pres">
      <dgm:prSet presAssocID="{DA27AC48-2C1B-4D8D-A112-DF61777845D5}" presName="arrowWedge4" presStyleLbl="fgSibTrans2D1" presStyleIdx="3" presStyleCnt="5" custLinFactNeighborX="-947" custLinFactNeighborY="602"/>
      <dgm:spPr/>
    </dgm:pt>
    <dgm:pt modelId="{B9FA90EF-6EF5-4EBF-964F-5743E68FDF63}" type="pres">
      <dgm:prSet presAssocID="{639D24F0-FEE1-4EB8-9950-4EB45467DB05}" presName="arrowWedge5" presStyleLbl="fgSibTrans2D1" presStyleIdx="4" presStyleCnt="5" custScaleX="100378" custScaleY="99416" custLinFactNeighborX="-1899" custLinFactNeighborY="-1654"/>
      <dgm:spPr/>
    </dgm:pt>
  </dgm:ptLst>
  <dgm:cxnLst>
    <dgm:cxn modelId="{AEC67714-8CCD-48F0-83BC-3A4FEA6D5413}" srcId="{3EF88836-E02A-4072-9697-239DCA373305}" destId="{AC7AB623-356F-4265-ADB8-A3C46756855A}" srcOrd="0" destOrd="0" parTransId="{25BA0743-F291-4E97-B5E5-D220CC8EE620}" sibTransId="{F87E886E-F020-427B-9473-EC9C71A24CEF}"/>
    <dgm:cxn modelId="{B1BE8916-DA7E-473E-8F5A-A4304D98B2B9}" srcId="{3EF88836-E02A-4072-9697-239DCA373305}" destId="{606F195B-AE9E-4751-A903-F03A30D424DF}" srcOrd="3" destOrd="0" parTransId="{06130EBF-23EE-4013-BA31-01F770248B81}" sibTransId="{DA27AC48-2C1B-4D8D-A112-DF61777845D5}"/>
    <dgm:cxn modelId="{8918C517-CFCB-4F09-BE6A-38869AAFA91F}" type="presOf" srcId="{9D1313D0-EECE-4C48-BB9E-BFC73F3F4306}" destId="{33AEE872-D132-4AB9-9647-FF2AA6EF442B}" srcOrd="1" destOrd="0" presId="urn:microsoft.com/office/officeart/2005/8/layout/cycle8"/>
    <dgm:cxn modelId="{DC3ECE26-610D-40A9-AB40-2D54468EA5FD}" type="presOf" srcId="{AC7AB623-356F-4265-ADB8-A3C46756855A}" destId="{115CF041-AB1B-41CB-9F62-22A235CDB5B2}" srcOrd="1" destOrd="0" presId="urn:microsoft.com/office/officeart/2005/8/layout/cycle8"/>
    <dgm:cxn modelId="{B110B05C-8897-4720-9181-3E10C2BB6712}" type="presOf" srcId="{C6CCA7C8-D0D7-431C-AFAD-626AA4DD4203}" destId="{5C9C62C5-6FDC-4C94-9D84-A06CAFC805CC}" srcOrd="1" destOrd="0" presId="urn:microsoft.com/office/officeart/2005/8/layout/cycle8"/>
    <dgm:cxn modelId="{E7801152-8D8D-44F3-A847-186A5A9A17E9}" srcId="{3EF88836-E02A-4072-9697-239DCA373305}" destId="{C6CCA7C8-D0D7-431C-AFAD-626AA4DD4203}" srcOrd="2" destOrd="0" parTransId="{88AA59F2-DBEE-4B78-A2DA-3FC0E7B16423}" sibTransId="{232CD0DA-2372-471D-895E-BB1BE52B64F5}"/>
    <dgm:cxn modelId="{15111A90-57D0-439A-A08F-FC4A719C174C}" type="presOf" srcId="{ADC22899-289E-4564-9FD8-C321FFCF1E91}" destId="{F7B75F83-F916-485B-AF44-43FA25802C11}" srcOrd="1" destOrd="0" presId="urn:microsoft.com/office/officeart/2005/8/layout/cycle8"/>
    <dgm:cxn modelId="{33863593-53A8-47D0-A119-77301A8811DE}" srcId="{3EF88836-E02A-4072-9697-239DCA373305}" destId="{9D1313D0-EECE-4C48-BB9E-BFC73F3F4306}" srcOrd="4" destOrd="0" parTransId="{5485A7AA-B305-4938-AA8E-3FEA3363ABAC}" sibTransId="{639D24F0-FEE1-4EB8-9950-4EB45467DB05}"/>
    <dgm:cxn modelId="{088DA8A6-F592-41A1-9C7E-56BE791257AD}" type="presOf" srcId="{AC7AB623-356F-4265-ADB8-A3C46756855A}" destId="{602DFA55-7087-4771-9F22-8DCC233E259D}" srcOrd="0" destOrd="0" presId="urn:microsoft.com/office/officeart/2005/8/layout/cycle8"/>
    <dgm:cxn modelId="{734798B0-6399-4CAC-99AB-2E267C1130D8}" type="presOf" srcId="{9D1313D0-EECE-4C48-BB9E-BFC73F3F4306}" destId="{E0EBF84C-EDBD-4E6B-9D75-52A833F902CC}" srcOrd="0" destOrd="0" presId="urn:microsoft.com/office/officeart/2005/8/layout/cycle8"/>
    <dgm:cxn modelId="{FC17F8B2-C0CA-4AE6-9849-06DE768AEBDC}" srcId="{3EF88836-E02A-4072-9697-239DCA373305}" destId="{ADC22899-289E-4564-9FD8-C321FFCF1E91}" srcOrd="1" destOrd="0" parTransId="{2237E320-086B-458E-AF2F-2B8E8F59DC89}" sibTransId="{CEBCBF7F-7139-4637-B154-29C1EA9D1560}"/>
    <dgm:cxn modelId="{7A6E81B7-43CA-4211-A57F-57EB207EF4A0}" type="presOf" srcId="{ADC22899-289E-4564-9FD8-C321FFCF1E91}" destId="{F2C23433-A891-4D92-B09B-016979ED313D}" srcOrd="0" destOrd="0" presId="urn:microsoft.com/office/officeart/2005/8/layout/cycle8"/>
    <dgm:cxn modelId="{6955C0C6-958B-4B97-9441-590F4D201344}" type="presOf" srcId="{606F195B-AE9E-4751-A903-F03A30D424DF}" destId="{7AAD12A5-F4C6-45E5-A521-368B41EF4F23}" srcOrd="0" destOrd="0" presId="urn:microsoft.com/office/officeart/2005/8/layout/cycle8"/>
    <dgm:cxn modelId="{C2A38AD8-7310-44B7-A99A-381B8DD70E91}" type="presOf" srcId="{C6CCA7C8-D0D7-431C-AFAD-626AA4DD4203}" destId="{1DCD7A39-46A4-4750-B0DD-CB571B31A41E}" srcOrd="0" destOrd="0" presId="urn:microsoft.com/office/officeart/2005/8/layout/cycle8"/>
    <dgm:cxn modelId="{48A723DA-7828-45AA-838E-9F0DF925F027}" type="presOf" srcId="{3EF88836-E02A-4072-9697-239DCA373305}" destId="{D6959EE0-D5AF-494A-9741-F9A78E0FE3A5}" srcOrd="0" destOrd="0" presId="urn:microsoft.com/office/officeart/2005/8/layout/cycle8"/>
    <dgm:cxn modelId="{D9EE08E2-4C8F-4640-B21F-59E5DDCF39CC}" type="presOf" srcId="{606F195B-AE9E-4751-A903-F03A30D424DF}" destId="{9C6F8B59-0BD6-4896-8F17-F635ACDA62DB}" srcOrd="1" destOrd="0" presId="urn:microsoft.com/office/officeart/2005/8/layout/cycle8"/>
    <dgm:cxn modelId="{AC607A05-068F-41DE-AF9E-10EC508C41D8}" type="presParOf" srcId="{D6959EE0-D5AF-494A-9741-F9A78E0FE3A5}" destId="{602DFA55-7087-4771-9F22-8DCC233E259D}" srcOrd="0" destOrd="0" presId="urn:microsoft.com/office/officeart/2005/8/layout/cycle8"/>
    <dgm:cxn modelId="{1447579B-DD82-4520-83AD-4D3C6E76FD80}" type="presParOf" srcId="{D6959EE0-D5AF-494A-9741-F9A78E0FE3A5}" destId="{1069305B-3A3B-40AE-B757-EEA52A3ED389}" srcOrd="1" destOrd="0" presId="urn:microsoft.com/office/officeart/2005/8/layout/cycle8"/>
    <dgm:cxn modelId="{7306AB5E-5AF8-4358-AE6C-BE161D6C4041}" type="presParOf" srcId="{D6959EE0-D5AF-494A-9741-F9A78E0FE3A5}" destId="{457D6F03-3085-4FD4-9163-5DE12B703553}" srcOrd="2" destOrd="0" presId="urn:microsoft.com/office/officeart/2005/8/layout/cycle8"/>
    <dgm:cxn modelId="{FBC0E687-85A5-42A9-880B-E801D78E8300}" type="presParOf" srcId="{D6959EE0-D5AF-494A-9741-F9A78E0FE3A5}" destId="{115CF041-AB1B-41CB-9F62-22A235CDB5B2}" srcOrd="3" destOrd="0" presId="urn:microsoft.com/office/officeart/2005/8/layout/cycle8"/>
    <dgm:cxn modelId="{F3FBAD5B-F4B4-4DD1-8A6D-BD7DDF2F0A65}" type="presParOf" srcId="{D6959EE0-D5AF-494A-9741-F9A78E0FE3A5}" destId="{F2C23433-A891-4D92-B09B-016979ED313D}" srcOrd="4" destOrd="0" presId="urn:microsoft.com/office/officeart/2005/8/layout/cycle8"/>
    <dgm:cxn modelId="{4D83A1CE-04C3-490F-A71D-ED3F53E693E8}" type="presParOf" srcId="{D6959EE0-D5AF-494A-9741-F9A78E0FE3A5}" destId="{DBED8D87-D73E-4C4B-9AF2-81859255000B}" srcOrd="5" destOrd="0" presId="urn:microsoft.com/office/officeart/2005/8/layout/cycle8"/>
    <dgm:cxn modelId="{4E594304-A8EE-46FF-BCB7-3FCC1DDE1520}" type="presParOf" srcId="{D6959EE0-D5AF-494A-9741-F9A78E0FE3A5}" destId="{F7AD632C-4B2F-4A99-8247-2F38B0105DC5}" srcOrd="6" destOrd="0" presId="urn:microsoft.com/office/officeart/2005/8/layout/cycle8"/>
    <dgm:cxn modelId="{8C38BA5D-B138-43DC-93AB-52A0279D6F2E}" type="presParOf" srcId="{D6959EE0-D5AF-494A-9741-F9A78E0FE3A5}" destId="{F7B75F83-F916-485B-AF44-43FA25802C11}" srcOrd="7" destOrd="0" presId="urn:microsoft.com/office/officeart/2005/8/layout/cycle8"/>
    <dgm:cxn modelId="{21A45BFB-2694-47FC-A9B1-E704F77A3469}" type="presParOf" srcId="{D6959EE0-D5AF-494A-9741-F9A78E0FE3A5}" destId="{1DCD7A39-46A4-4750-B0DD-CB571B31A41E}" srcOrd="8" destOrd="0" presId="urn:microsoft.com/office/officeart/2005/8/layout/cycle8"/>
    <dgm:cxn modelId="{CFCFA097-E350-41EE-A477-78CD1C0DE71C}" type="presParOf" srcId="{D6959EE0-D5AF-494A-9741-F9A78E0FE3A5}" destId="{949EE66F-1C89-4C22-92C7-D0995672FC24}" srcOrd="9" destOrd="0" presId="urn:microsoft.com/office/officeart/2005/8/layout/cycle8"/>
    <dgm:cxn modelId="{354BB3E2-1D1A-4972-8739-333ECEAA75C8}" type="presParOf" srcId="{D6959EE0-D5AF-494A-9741-F9A78E0FE3A5}" destId="{1CBF1CC6-2A37-47D7-9930-0D6515926632}" srcOrd="10" destOrd="0" presId="urn:microsoft.com/office/officeart/2005/8/layout/cycle8"/>
    <dgm:cxn modelId="{66A76A3E-9AEF-4F6E-94F6-2DE6E0871672}" type="presParOf" srcId="{D6959EE0-D5AF-494A-9741-F9A78E0FE3A5}" destId="{5C9C62C5-6FDC-4C94-9D84-A06CAFC805CC}" srcOrd="11" destOrd="0" presId="urn:microsoft.com/office/officeart/2005/8/layout/cycle8"/>
    <dgm:cxn modelId="{7A22DDED-6D70-4EDA-933C-D9856A83B1A6}" type="presParOf" srcId="{D6959EE0-D5AF-494A-9741-F9A78E0FE3A5}" destId="{7AAD12A5-F4C6-45E5-A521-368B41EF4F23}" srcOrd="12" destOrd="0" presId="urn:microsoft.com/office/officeart/2005/8/layout/cycle8"/>
    <dgm:cxn modelId="{3DA0F4C2-41B9-40A1-9B60-04FF887E794F}" type="presParOf" srcId="{D6959EE0-D5AF-494A-9741-F9A78E0FE3A5}" destId="{096A607C-7309-4A8F-BCD6-7A92D0A7AAE6}" srcOrd="13" destOrd="0" presId="urn:microsoft.com/office/officeart/2005/8/layout/cycle8"/>
    <dgm:cxn modelId="{F44079EF-6069-462F-9AED-FFC82E53F7B8}" type="presParOf" srcId="{D6959EE0-D5AF-494A-9741-F9A78E0FE3A5}" destId="{4B5CA43C-B173-4DFE-BCB7-670095884472}" srcOrd="14" destOrd="0" presId="urn:microsoft.com/office/officeart/2005/8/layout/cycle8"/>
    <dgm:cxn modelId="{C6E14EEE-BD1F-402D-9F01-629F30CACA31}" type="presParOf" srcId="{D6959EE0-D5AF-494A-9741-F9A78E0FE3A5}" destId="{9C6F8B59-0BD6-4896-8F17-F635ACDA62DB}" srcOrd="15" destOrd="0" presId="urn:microsoft.com/office/officeart/2005/8/layout/cycle8"/>
    <dgm:cxn modelId="{97A1564E-B368-4C42-B6B8-74ECE0A11E73}" type="presParOf" srcId="{D6959EE0-D5AF-494A-9741-F9A78E0FE3A5}" destId="{E0EBF84C-EDBD-4E6B-9D75-52A833F902CC}" srcOrd="16" destOrd="0" presId="urn:microsoft.com/office/officeart/2005/8/layout/cycle8"/>
    <dgm:cxn modelId="{845684B7-9560-4797-9F5B-993155E28677}" type="presParOf" srcId="{D6959EE0-D5AF-494A-9741-F9A78E0FE3A5}" destId="{A1C7708E-765B-4043-A2EC-54AB193CBD0B}" srcOrd="17" destOrd="0" presId="urn:microsoft.com/office/officeart/2005/8/layout/cycle8"/>
    <dgm:cxn modelId="{E7F7856B-AA5C-48FB-9496-8F87E2C425A3}" type="presParOf" srcId="{D6959EE0-D5AF-494A-9741-F9A78E0FE3A5}" destId="{A474B977-E74B-4FC9-ADF5-175A7B43FE3B}" srcOrd="18" destOrd="0" presId="urn:microsoft.com/office/officeart/2005/8/layout/cycle8"/>
    <dgm:cxn modelId="{C81D5F2B-65C0-4CD2-B91A-F1DC29E437F4}" type="presParOf" srcId="{D6959EE0-D5AF-494A-9741-F9A78E0FE3A5}" destId="{33AEE872-D132-4AB9-9647-FF2AA6EF442B}" srcOrd="19" destOrd="0" presId="urn:microsoft.com/office/officeart/2005/8/layout/cycle8"/>
    <dgm:cxn modelId="{F126178A-0CCC-45AF-AAB8-69171794ED2B}" type="presParOf" srcId="{D6959EE0-D5AF-494A-9741-F9A78E0FE3A5}" destId="{1B97CEAD-41D4-4118-9396-1AC2A049E7B7}" srcOrd="20" destOrd="0" presId="urn:microsoft.com/office/officeart/2005/8/layout/cycle8"/>
    <dgm:cxn modelId="{4479F7C5-397C-43C7-AE84-37A4BC6F1410}" type="presParOf" srcId="{D6959EE0-D5AF-494A-9741-F9A78E0FE3A5}" destId="{23AF5D70-E52E-4777-BC60-54D89009A4E4}" srcOrd="21" destOrd="0" presId="urn:microsoft.com/office/officeart/2005/8/layout/cycle8"/>
    <dgm:cxn modelId="{25A3190B-B631-4881-88F9-A85FC0957BB3}" type="presParOf" srcId="{D6959EE0-D5AF-494A-9741-F9A78E0FE3A5}" destId="{577D5FFA-2521-45D5-A015-6023220B120F}" srcOrd="22" destOrd="0" presId="urn:microsoft.com/office/officeart/2005/8/layout/cycle8"/>
    <dgm:cxn modelId="{C3312197-7A3D-4518-89F1-3FF88ECD505F}" type="presParOf" srcId="{D6959EE0-D5AF-494A-9741-F9A78E0FE3A5}" destId="{47F27874-4A4E-432E-A5BB-F6471DC87E42}" srcOrd="23" destOrd="0" presId="urn:microsoft.com/office/officeart/2005/8/layout/cycle8"/>
    <dgm:cxn modelId="{0B83487B-98F4-42EB-A707-BF652ABAB151}" type="presParOf" srcId="{D6959EE0-D5AF-494A-9741-F9A78E0FE3A5}" destId="{B9FA90EF-6EF5-4EBF-964F-5743E68FDF63}" srcOrd="2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8B347-887A-4182-91BD-A87BE98FE413}">
      <dsp:nvSpPr>
        <dsp:cNvPr id="0" name=""/>
        <dsp:cNvSpPr/>
      </dsp:nvSpPr>
      <dsp:spPr>
        <a:xfrm>
          <a:off x="1750" y="566488"/>
          <a:ext cx="1352195" cy="4505822"/>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itchFamily="34" charset="0"/>
            </a:rPr>
            <a:t>Oct 08-</a:t>
          </a:r>
        </a:p>
        <a:p>
          <a:pPr marL="0" lvl="0" indent="0" algn="ctr" defTabSz="711200">
            <a:lnSpc>
              <a:spcPct val="90000"/>
            </a:lnSpc>
            <a:spcBef>
              <a:spcPct val="0"/>
            </a:spcBef>
            <a:spcAft>
              <a:spcPct val="35000"/>
            </a:spcAft>
            <a:buNone/>
          </a:pPr>
          <a:r>
            <a:rPr lang="en-US" sz="1600" b="1" kern="1200" dirty="0">
              <a:latin typeface="Calibri" pitchFamily="34" charset="0"/>
            </a:rPr>
            <a:t>Dec 08</a:t>
          </a:r>
        </a:p>
        <a:p>
          <a:pPr marL="0" lvl="0" indent="0" algn="ctr" defTabSz="711200">
            <a:lnSpc>
              <a:spcPct val="90000"/>
            </a:lnSpc>
            <a:spcBef>
              <a:spcPct val="0"/>
            </a:spcBef>
            <a:spcAft>
              <a:spcPct val="35000"/>
            </a:spcAft>
            <a:buNone/>
          </a:pPr>
          <a:endParaRPr lang="en-US" sz="1600" b="1" kern="1200" dirty="0">
            <a:latin typeface="Calibri" pitchFamily="34" charset="0"/>
          </a:endParaRPr>
        </a:p>
        <a:p>
          <a:pPr marL="0" lvl="0" indent="0" algn="ctr" defTabSz="711200">
            <a:lnSpc>
              <a:spcPct val="90000"/>
            </a:lnSpc>
            <a:spcBef>
              <a:spcPct val="0"/>
            </a:spcBef>
            <a:spcAft>
              <a:spcPct val="35000"/>
            </a:spcAft>
            <a:buNone/>
          </a:pPr>
          <a:r>
            <a:rPr lang="en-US" sz="1600" kern="1200" dirty="0">
              <a:latin typeface="Calibri" pitchFamily="34" charset="0"/>
            </a:rPr>
            <a:t>AB, RG, CL, HK </a:t>
          </a:r>
          <a:r>
            <a:rPr lang="en-US" sz="1600" i="1" u="sng" kern="1200" dirty="0">
              <a:latin typeface="Calibri" pitchFamily="34" charset="0"/>
            </a:rPr>
            <a:t>met weekly to listen to jail calls</a:t>
          </a:r>
          <a:r>
            <a:rPr lang="en-US" sz="1600" kern="1200" dirty="0">
              <a:latin typeface="Calibri" pitchFamily="34" charset="0"/>
            </a:rPr>
            <a:t>, compiled notes for 10 couples</a:t>
          </a:r>
        </a:p>
      </dsp:txBody>
      <dsp:txXfrm>
        <a:off x="41354" y="606092"/>
        <a:ext cx="1272987" cy="4426614"/>
      </dsp:txXfrm>
    </dsp:sp>
    <dsp:sp modelId="{7E77F6D0-C19A-482A-B88B-57875ED969B9}">
      <dsp:nvSpPr>
        <dsp:cNvPr id="0" name=""/>
        <dsp:cNvSpPr/>
      </dsp:nvSpPr>
      <dsp:spPr>
        <a:xfrm>
          <a:off x="1481045" y="2661796"/>
          <a:ext cx="269450" cy="315206"/>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481045" y="2724837"/>
        <a:ext cx="188615" cy="189124"/>
      </dsp:txXfrm>
    </dsp:sp>
    <dsp:sp modelId="{69347379-CE21-4092-AD6A-428EFD684AEA}">
      <dsp:nvSpPr>
        <dsp:cNvPr id="0" name=""/>
        <dsp:cNvSpPr/>
      </dsp:nvSpPr>
      <dsp:spPr>
        <a:xfrm>
          <a:off x="1862342" y="583500"/>
          <a:ext cx="1336562" cy="4471798"/>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itchFamily="34" charset="0"/>
            </a:rPr>
            <a:t>Jan 09-</a:t>
          </a:r>
        </a:p>
        <a:p>
          <a:pPr marL="0" lvl="0" indent="0" algn="ctr" defTabSz="711200">
            <a:lnSpc>
              <a:spcPct val="90000"/>
            </a:lnSpc>
            <a:spcBef>
              <a:spcPct val="0"/>
            </a:spcBef>
            <a:spcAft>
              <a:spcPct val="35000"/>
            </a:spcAft>
            <a:buNone/>
          </a:pPr>
          <a:r>
            <a:rPr lang="en-US" sz="1600" b="1" kern="1200" dirty="0">
              <a:latin typeface="Calibri" pitchFamily="34" charset="0"/>
            </a:rPr>
            <a:t>Jul 09</a:t>
          </a:r>
        </a:p>
        <a:p>
          <a:pPr marL="0" lvl="0" indent="0" algn="ctr" defTabSz="711200">
            <a:lnSpc>
              <a:spcPct val="90000"/>
            </a:lnSpc>
            <a:spcBef>
              <a:spcPct val="0"/>
            </a:spcBef>
            <a:spcAft>
              <a:spcPct val="35000"/>
            </a:spcAft>
            <a:buNone/>
          </a:pPr>
          <a:endParaRPr lang="en-US" sz="1600" b="1" kern="1200" dirty="0">
            <a:latin typeface="Calibri" pitchFamily="34" charset="0"/>
          </a:endParaRPr>
        </a:p>
        <a:p>
          <a:pPr marL="0" lvl="0" indent="0" algn="ctr" defTabSz="711200">
            <a:lnSpc>
              <a:spcPct val="90000"/>
            </a:lnSpc>
            <a:spcBef>
              <a:spcPct val="0"/>
            </a:spcBef>
            <a:spcAft>
              <a:spcPct val="35000"/>
            </a:spcAft>
            <a:buNone/>
          </a:pPr>
          <a:r>
            <a:rPr lang="en-US" sz="1600" i="1" u="sng" kern="1200" dirty="0">
              <a:latin typeface="Calibri" pitchFamily="34" charset="0"/>
            </a:rPr>
            <a:t>Transcribed</a:t>
          </a:r>
          <a:r>
            <a:rPr lang="en-US" sz="1600" kern="1200" dirty="0">
              <a:latin typeface="Calibri" pitchFamily="34" charset="0"/>
            </a:rPr>
            <a:t> jail calls &amp; met weekly to discuss themes </a:t>
          </a:r>
        </a:p>
      </dsp:txBody>
      <dsp:txXfrm>
        <a:off x="1901489" y="622647"/>
        <a:ext cx="1258268" cy="4393504"/>
      </dsp:txXfrm>
    </dsp:sp>
    <dsp:sp modelId="{24F2CB6E-4FB0-4356-B694-24CAEEBE1D76}">
      <dsp:nvSpPr>
        <dsp:cNvPr id="0" name=""/>
        <dsp:cNvSpPr/>
      </dsp:nvSpPr>
      <dsp:spPr>
        <a:xfrm>
          <a:off x="3326004" y="2661796"/>
          <a:ext cx="269450" cy="315206"/>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326004" y="2724837"/>
        <a:ext cx="188615" cy="189124"/>
      </dsp:txXfrm>
    </dsp:sp>
    <dsp:sp modelId="{4F1A459E-04F4-4BBD-B912-D77C7C0D0EED}">
      <dsp:nvSpPr>
        <dsp:cNvPr id="0" name=""/>
        <dsp:cNvSpPr/>
      </dsp:nvSpPr>
      <dsp:spPr>
        <a:xfrm>
          <a:off x="3707302" y="576962"/>
          <a:ext cx="1253325" cy="4484874"/>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itchFamily="34" charset="0"/>
            </a:rPr>
            <a:t>Jul 09-</a:t>
          </a:r>
        </a:p>
        <a:p>
          <a:pPr marL="0" lvl="0" indent="0" algn="ctr" defTabSz="711200">
            <a:lnSpc>
              <a:spcPct val="90000"/>
            </a:lnSpc>
            <a:spcBef>
              <a:spcPct val="0"/>
            </a:spcBef>
            <a:spcAft>
              <a:spcPct val="35000"/>
            </a:spcAft>
            <a:buNone/>
          </a:pPr>
          <a:r>
            <a:rPr lang="en-US" sz="1600" b="1" kern="1200" dirty="0">
              <a:latin typeface="Calibri" pitchFamily="34" charset="0"/>
            </a:rPr>
            <a:t>Oct 09</a:t>
          </a:r>
        </a:p>
        <a:p>
          <a:pPr marL="0" lvl="0" indent="0" algn="ctr" defTabSz="711200">
            <a:lnSpc>
              <a:spcPct val="90000"/>
            </a:lnSpc>
            <a:spcBef>
              <a:spcPct val="0"/>
            </a:spcBef>
            <a:spcAft>
              <a:spcPct val="35000"/>
            </a:spcAft>
            <a:buNone/>
          </a:pPr>
          <a:endParaRPr lang="en-US" sz="1600" b="1" kern="1200" dirty="0">
            <a:latin typeface="Calibri" pitchFamily="34" charset="0"/>
          </a:endParaRPr>
        </a:p>
        <a:p>
          <a:pPr marL="0" lvl="0" indent="0" algn="ctr" defTabSz="711200">
            <a:lnSpc>
              <a:spcPct val="90000"/>
            </a:lnSpc>
            <a:spcBef>
              <a:spcPct val="0"/>
            </a:spcBef>
            <a:spcAft>
              <a:spcPct val="35000"/>
            </a:spcAft>
            <a:buNone/>
          </a:pPr>
          <a:r>
            <a:rPr lang="en-US" sz="1600" kern="1200" dirty="0">
              <a:latin typeface="Calibri" pitchFamily="34" charset="0"/>
            </a:rPr>
            <a:t>AB &amp; RG </a:t>
          </a:r>
          <a:r>
            <a:rPr lang="en-US" sz="1600" i="1" u="sng" kern="1200" dirty="0">
              <a:latin typeface="Calibri" pitchFamily="34" charset="0"/>
            </a:rPr>
            <a:t>wrote  narratives </a:t>
          </a:r>
          <a:r>
            <a:rPr lang="en-US" sz="1600" kern="1200" dirty="0">
              <a:latin typeface="Calibri" pitchFamily="34" charset="0"/>
            </a:rPr>
            <a:t>for 10 couples on recantation  processes </a:t>
          </a:r>
        </a:p>
      </dsp:txBody>
      <dsp:txXfrm>
        <a:off x="3744011" y="613671"/>
        <a:ext cx="1179907" cy="4411456"/>
      </dsp:txXfrm>
    </dsp:sp>
    <dsp:sp modelId="{3EFCB186-FD65-48E5-B9CD-47DC68F7BC94}">
      <dsp:nvSpPr>
        <dsp:cNvPr id="0" name=""/>
        <dsp:cNvSpPr/>
      </dsp:nvSpPr>
      <dsp:spPr>
        <a:xfrm>
          <a:off x="5087727" y="2661796"/>
          <a:ext cx="269450" cy="315206"/>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087727" y="2724837"/>
        <a:ext cx="188615" cy="189124"/>
      </dsp:txXfrm>
    </dsp:sp>
    <dsp:sp modelId="{6ACAFD39-8095-47D9-B014-FE99E9722D22}">
      <dsp:nvSpPr>
        <dsp:cNvPr id="0" name=""/>
        <dsp:cNvSpPr/>
      </dsp:nvSpPr>
      <dsp:spPr>
        <a:xfrm>
          <a:off x="5469024" y="569837"/>
          <a:ext cx="1276228" cy="4499125"/>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itchFamily="34" charset="0"/>
            </a:rPr>
            <a:t>Sept 09-</a:t>
          </a:r>
        </a:p>
        <a:p>
          <a:pPr marL="0" lvl="0" indent="0" algn="ctr" defTabSz="711200">
            <a:lnSpc>
              <a:spcPct val="90000"/>
            </a:lnSpc>
            <a:spcBef>
              <a:spcPct val="0"/>
            </a:spcBef>
            <a:spcAft>
              <a:spcPct val="35000"/>
            </a:spcAft>
            <a:buNone/>
          </a:pPr>
          <a:r>
            <a:rPr lang="en-US" sz="1600" b="1" kern="1200" dirty="0">
              <a:latin typeface="Calibri" pitchFamily="34" charset="0"/>
            </a:rPr>
            <a:t>Nov 10</a:t>
          </a:r>
        </a:p>
        <a:p>
          <a:pPr marL="0" lvl="0" indent="0" algn="ctr" defTabSz="711200">
            <a:lnSpc>
              <a:spcPct val="90000"/>
            </a:lnSpc>
            <a:spcBef>
              <a:spcPct val="0"/>
            </a:spcBef>
            <a:spcAft>
              <a:spcPct val="35000"/>
            </a:spcAft>
            <a:buNone/>
          </a:pPr>
          <a:endParaRPr lang="en-US" sz="1600" b="1" kern="1200" dirty="0">
            <a:latin typeface="Calibri" pitchFamily="34" charset="0"/>
          </a:endParaRPr>
        </a:p>
        <a:p>
          <a:pPr marL="0" lvl="0" indent="0" algn="ctr" defTabSz="711200">
            <a:lnSpc>
              <a:spcPct val="90000"/>
            </a:lnSpc>
            <a:spcBef>
              <a:spcPct val="0"/>
            </a:spcBef>
            <a:spcAft>
              <a:spcPct val="35000"/>
            </a:spcAft>
            <a:buNone/>
          </a:pPr>
          <a:r>
            <a:rPr lang="en-US" sz="1600" kern="1200" dirty="0">
              <a:latin typeface="Calibri" pitchFamily="34" charset="0"/>
            </a:rPr>
            <a:t>AB, RG, HK </a:t>
          </a:r>
          <a:r>
            <a:rPr lang="en-US" sz="1600" i="1" u="sng" kern="1200" dirty="0">
              <a:latin typeface="Calibri" pitchFamily="34" charset="0"/>
            </a:rPr>
            <a:t>presented</a:t>
          </a:r>
          <a:r>
            <a:rPr lang="en-US" sz="1600" kern="1200" dirty="0">
              <a:latin typeface="Calibri" pitchFamily="34" charset="0"/>
            </a:rPr>
            <a:t> at  conferences to test credibility of findings</a:t>
          </a:r>
        </a:p>
      </dsp:txBody>
      <dsp:txXfrm>
        <a:off x="5506403" y="607216"/>
        <a:ext cx="1201470" cy="4424367"/>
      </dsp:txXfrm>
    </dsp:sp>
    <dsp:sp modelId="{8A4553D0-5FE1-450A-A594-CBA3DDDD376B}">
      <dsp:nvSpPr>
        <dsp:cNvPr id="0" name=""/>
        <dsp:cNvSpPr/>
      </dsp:nvSpPr>
      <dsp:spPr>
        <a:xfrm>
          <a:off x="6872352" y="2661796"/>
          <a:ext cx="269450" cy="315206"/>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872352" y="2724837"/>
        <a:ext cx="188615" cy="189124"/>
      </dsp:txXfrm>
    </dsp:sp>
    <dsp:sp modelId="{A59BCA7A-290B-479D-B5AD-3FE655C90B2E}">
      <dsp:nvSpPr>
        <dsp:cNvPr id="0" name=""/>
        <dsp:cNvSpPr/>
      </dsp:nvSpPr>
      <dsp:spPr>
        <a:xfrm>
          <a:off x="7253650" y="569837"/>
          <a:ext cx="1278999" cy="4499125"/>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itchFamily="34" charset="0"/>
            </a:rPr>
            <a:t>Sept 10-</a:t>
          </a:r>
        </a:p>
        <a:p>
          <a:pPr marL="0" lvl="0" indent="0" algn="ctr" defTabSz="711200">
            <a:lnSpc>
              <a:spcPct val="90000"/>
            </a:lnSpc>
            <a:spcBef>
              <a:spcPct val="0"/>
            </a:spcBef>
            <a:spcAft>
              <a:spcPct val="35000"/>
            </a:spcAft>
            <a:buNone/>
          </a:pPr>
          <a:r>
            <a:rPr lang="en-US" sz="1600" b="1" kern="1200" dirty="0">
              <a:latin typeface="Calibri" pitchFamily="34" charset="0"/>
            </a:rPr>
            <a:t>Jun 11 </a:t>
          </a:r>
        </a:p>
        <a:p>
          <a:pPr marL="0" lvl="0" indent="0" algn="ctr" defTabSz="711200">
            <a:lnSpc>
              <a:spcPct val="90000"/>
            </a:lnSpc>
            <a:spcBef>
              <a:spcPct val="0"/>
            </a:spcBef>
            <a:spcAft>
              <a:spcPct val="35000"/>
            </a:spcAft>
            <a:buNone/>
          </a:pPr>
          <a:endParaRPr lang="en-US" sz="1600" b="1" kern="1200" dirty="0">
            <a:latin typeface="Calibri" pitchFamily="34" charset="0"/>
          </a:endParaRPr>
        </a:p>
        <a:p>
          <a:pPr marL="0" lvl="0" indent="0" algn="ctr" defTabSz="711200">
            <a:lnSpc>
              <a:spcPct val="90000"/>
            </a:lnSpc>
            <a:spcBef>
              <a:spcPct val="0"/>
            </a:spcBef>
            <a:spcAft>
              <a:spcPct val="35000"/>
            </a:spcAft>
            <a:buNone/>
          </a:pPr>
          <a:r>
            <a:rPr lang="en-US" sz="1600" i="1" u="sng" kern="1200" dirty="0">
              <a:latin typeface="Calibri" pitchFamily="34" charset="0"/>
            </a:rPr>
            <a:t>Theoretical framework constructed &amp; tested</a:t>
          </a:r>
          <a:r>
            <a:rPr lang="en-US" sz="1600" kern="1200" dirty="0">
              <a:latin typeface="Calibri" pitchFamily="34" charset="0"/>
            </a:rPr>
            <a:t> by examining data from original 10 couples + 7 new couples</a:t>
          </a:r>
        </a:p>
      </dsp:txBody>
      <dsp:txXfrm>
        <a:off x="7291111" y="607298"/>
        <a:ext cx="1204077" cy="44242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DFA55-7087-4771-9F22-8DCC233E259D}">
      <dsp:nvSpPr>
        <dsp:cNvPr id="0" name=""/>
        <dsp:cNvSpPr/>
      </dsp:nvSpPr>
      <dsp:spPr>
        <a:xfrm>
          <a:off x="2001608" y="409278"/>
          <a:ext cx="5554016" cy="5554016"/>
        </a:xfrm>
        <a:prstGeom prst="pie">
          <a:avLst>
            <a:gd name="adj1" fmla="val 16200000"/>
            <a:gd name="adj2" fmla="val 2052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  </a:t>
          </a:r>
        </a:p>
        <a:p>
          <a:pPr marL="0" lvl="0" indent="0" algn="ctr" defTabSz="466725">
            <a:lnSpc>
              <a:spcPct val="90000"/>
            </a:lnSpc>
            <a:spcBef>
              <a:spcPct val="0"/>
            </a:spcBef>
            <a:spcAft>
              <a:spcPts val="0"/>
            </a:spcAft>
            <a:buNone/>
          </a:pPr>
          <a:r>
            <a:rPr lang="en-US" sz="1050" b="0" u="sng" kern="1200">
              <a:latin typeface="+mn-lt"/>
              <a:cs typeface="Times New Roman" pitchFamily="18" charset="0"/>
            </a:rPr>
            <a:t>1</a:t>
          </a: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r>
            <a:rPr lang="en-US" sz="900" b="0" kern="1200">
              <a:latin typeface="+mn-lt"/>
              <a:cs typeface="Times New Roman" pitchFamily="18" charset="0"/>
            </a:rPr>
            <a:t>  Couple discusses the abuse event / mutual blame &amp; resistance of each other’s accounts / V’s agency is “up”</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Emotions</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Anger, blame, regret</a:t>
          </a:r>
          <a:endParaRPr lang="en-US" sz="900" b="0" kern="1200" dirty="0">
            <a:latin typeface="+mn-lt"/>
            <a:cs typeface="Times New Roman" pitchFamily="18" charset="0"/>
          </a:endParaRPr>
        </a:p>
      </dsp:txBody>
      <dsp:txXfrm>
        <a:off x="4898953" y="1342881"/>
        <a:ext cx="1785219" cy="1190146"/>
      </dsp:txXfrm>
    </dsp:sp>
    <dsp:sp modelId="{F2C23433-A891-4D92-B09B-016979ED313D}">
      <dsp:nvSpPr>
        <dsp:cNvPr id="0" name=""/>
        <dsp:cNvSpPr/>
      </dsp:nvSpPr>
      <dsp:spPr>
        <a:xfrm>
          <a:off x="2049213" y="557385"/>
          <a:ext cx="5554016" cy="5554016"/>
        </a:xfrm>
        <a:prstGeom prst="pie">
          <a:avLst>
            <a:gd name="adj1" fmla="val 20520000"/>
            <a:gd name="adj2" fmla="val 324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100000"/>
            </a:lnSpc>
            <a:spcBef>
              <a:spcPct val="0"/>
            </a:spcBef>
            <a:spcAft>
              <a:spcPts val="0"/>
            </a:spcAft>
            <a:buNone/>
          </a:pPr>
          <a:r>
            <a:rPr lang="en-US" sz="1050" b="0" u="sng" kern="1200">
              <a:latin typeface="+mn-lt"/>
              <a:cs typeface="Calibri" pitchFamily="34" charset="0"/>
            </a:rPr>
            <a:t>2</a:t>
          </a:r>
          <a:r>
            <a:rPr lang="en-US" sz="1050" b="0" kern="1200">
              <a:latin typeface="+mn-lt"/>
              <a:cs typeface="Calibri" pitchFamily="34" charset="0"/>
            </a:rPr>
            <a:t>:</a:t>
          </a:r>
          <a:r>
            <a:rPr lang="en-US" sz="900" b="0" kern="1200">
              <a:latin typeface="+mn-lt"/>
            </a:rPr>
            <a:t>  </a:t>
          </a:r>
        </a:p>
        <a:p>
          <a:pPr marL="0" lvl="0" indent="0" algn="ctr" defTabSz="466725">
            <a:lnSpc>
              <a:spcPct val="100000"/>
            </a:lnSpc>
            <a:spcBef>
              <a:spcPct val="0"/>
            </a:spcBef>
            <a:spcAft>
              <a:spcPts val="0"/>
            </a:spcAft>
            <a:buNone/>
          </a:pPr>
          <a:r>
            <a:rPr lang="en-US" sz="900" b="0" kern="1200">
              <a:latin typeface="+mn-lt"/>
              <a:cs typeface="Times New Roman" pitchFamily="18" charset="0"/>
            </a:rPr>
            <a:t>P. minimizes the abuse to lessen its severity /  V’s agency erodes</a:t>
          </a:r>
        </a:p>
        <a:p>
          <a:pPr marL="0" lvl="0" indent="0" algn="ctr" defTabSz="466725">
            <a:lnSpc>
              <a:spcPct val="100000"/>
            </a:lnSpc>
            <a:spcBef>
              <a:spcPct val="0"/>
            </a:spcBef>
            <a:spcAft>
              <a:spcPts val="0"/>
            </a:spcAft>
            <a:buNone/>
          </a:pPr>
          <a:r>
            <a:rPr lang="en-US" sz="900" b="0" kern="1200">
              <a:latin typeface="+mn-lt"/>
              <a:cs typeface="Times New Roman" pitchFamily="18" charset="0"/>
            </a:rPr>
            <a:t>P. uses sympathy appeals to become the “victim” / V. soothes P. </a:t>
          </a:r>
        </a:p>
        <a:p>
          <a:pPr marL="0" lvl="0" indent="0" algn="ctr" defTabSz="466725">
            <a:lnSpc>
              <a:spcPct val="10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Anger,  sadness,</a:t>
          </a:r>
        </a:p>
        <a:p>
          <a:pPr marL="0" lvl="0" indent="0" algn="ctr" defTabSz="466725">
            <a:lnSpc>
              <a:spcPct val="100000"/>
            </a:lnSpc>
            <a:spcBef>
              <a:spcPct val="0"/>
            </a:spcBef>
            <a:spcAft>
              <a:spcPts val="0"/>
            </a:spcAft>
            <a:buNone/>
          </a:pPr>
          <a:r>
            <a:rPr lang="en-US" sz="900" b="0" kern="1200">
              <a:latin typeface="+mn-lt"/>
              <a:cs typeface="Times New Roman" pitchFamily="18" charset="0"/>
            </a:rPr>
            <a:t> guilt, regret</a:t>
          </a:r>
          <a:endParaRPr lang="en-US" sz="900" b="0" kern="1200" dirty="0">
            <a:latin typeface="+mn-lt"/>
            <a:cs typeface="Times New Roman" pitchFamily="18" charset="0"/>
          </a:endParaRPr>
        </a:p>
      </dsp:txBody>
      <dsp:txXfrm>
        <a:off x="5626264" y="3095041"/>
        <a:ext cx="1652981" cy="1322384"/>
      </dsp:txXfrm>
    </dsp:sp>
    <dsp:sp modelId="{1DCD7A39-46A4-4750-B0DD-CB571B31A41E}">
      <dsp:nvSpPr>
        <dsp:cNvPr id="0" name=""/>
        <dsp:cNvSpPr/>
      </dsp:nvSpPr>
      <dsp:spPr>
        <a:xfrm>
          <a:off x="1923587" y="648629"/>
          <a:ext cx="5554016" cy="5554016"/>
        </a:xfrm>
        <a:prstGeom prst="pie">
          <a:avLst>
            <a:gd name="adj1" fmla="val 3240000"/>
            <a:gd name="adj2" fmla="val 756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ct val="35000"/>
            </a:spcAft>
            <a:buNone/>
          </a:pPr>
          <a:r>
            <a:rPr lang="en-US" sz="1050" b="0" u="sng" kern="1200">
              <a:latin typeface="+mn-lt"/>
              <a:cs typeface="Times New Roman" pitchFamily="18" charset="0"/>
            </a:rPr>
            <a:t>3</a:t>
          </a:r>
          <a:r>
            <a:rPr lang="en-US" sz="1050" b="0" kern="1200">
              <a:latin typeface="+mn-lt"/>
              <a:cs typeface="Times New Roman" pitchFamily="18" charset="0"/>
            </a:rPr>
            <a:t>:</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Couple bonds over </a:t>
          </a:r>
        </a:p>
        <a:p>
          <a:pPr marL="0" lvl="0" indent="0" algn="ctr" defTabSz="466725">
            <a:lnSpc>
              <a:spcPct val="90000"/>
            </a:lnSpc>
            <a:spcBef>
              <a:spcPct val="0"/>
            </a:spcBef>
            <a:spcAft>
              <a:spcPts val="0"/>
            </a:spcAft>
            <a:buNone/>
          </a:pPr>
          <a:r>
            <a:rPr lang="en-US" sz="900" b="0" kern="1200">
              <a:latin typeface="+mn-lt"/>
              <a:cs typeface="Times New Roman" pitchFamily="18" charset="0"/>
            </a:rPr>
            <a:t>images of life alone, love, memories &amp; dreams  / position themselves against others who “don’t understand them”</a:t>
          </a:r>
        </a:p>
        <a:p>
          <a:pPr marL="0" lvl="0" indent="0" algn="ctr" defTabSz="466725">
            <a:lnSpc>
              <a:spcPct val="90000"/>
            </a:lnSpc>
            <a:spcBef>
              <a:spcPct val="0"/>
            </a:spcBef>
            <a:spcAft>
              <a:spcPts val="0"/>
            </a:spcAft>
            <a:buNone/>
          </a:pP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Sadness , regret, relief to connect over “common ground”</a:t>
          </a:r>
          <a:endParaRPr lang="en-US" sz="900" b="0" kern="1200" dirty="0">
            <a:latin typeface="+mn-lt"/>
            <a:cs typeface="Times New Roman" pitchFamily="18" charset="0"/>
          </a:endParaRPr>
        </a:p>
      </dsp:txBody>
      <dsp:txXfrm>
        <a:off x="3907164" y="4549664"/>
        <a:ext cx="1586861" cy="1454623"/>
      </dsp:txXfrm>
    </dsp:sp>
    <dsp:sp modelId="{7AAD12A5-F4C6-45E5-A521-368B41EF4F23}">
      <dsp:nvSpPr>
        <dsp:cNvPr id="0" name=""/>
        <dsp:cNvSpPr/>
      </dsp:nvSpPr>
      <dsp:spPr>
        <a:xfrm>
          <a:off x="1797960" y="557385"/>
          <a:ext cx="5554016" cy="5554016"/>
        </a:xfrm>
        <a:prstGeom prst="pie">
          <a:avLst>
            <a:gd name="adj1" fmla="val 7560000"/>
            <a:gd name="adj2" fmla="val 1188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4</a:t>
          </a:r>
          <a:r>
            <a:rPr lang="en-US" sz="105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P. asks/instructs V. to recant &amp; she complies / instructions are reinforced by sympathy appeals &amp; minimization</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Relief, anger, </a:t>
          </a:r>
        </a:p>
        <a:p>
          <a:pPr marL="0" lvl="0" indent="0" algn="ctr" defTabSz="466725">
            <a:lnSpc>
              <a:spcPct val="90000"/>
            </a:lnSpc>
            <a:spcBef>
              <a:spcPct val="0"/>
            </a:spcBef>
            <a:spcAft>
              <a:spcPts val="0"/>
            </a:spcAft>
            <a:buNone/>
          </a:pPr>
          <a:r>
            <a:rPr lang="en-US" sz="900" b="0" kern="1200">
              <a:latin typeface="+mn-lt"/>
              <a:cs typeface="Times New Roman" pitchFamily="18" charset="0"/>
            </a:rPr>
            <a:t>sadness </a:t>
          </a:r>
          <a:endParaRPr lang="en-US" sz="900" b="0" kern="1200" dirty="0">
            <a:latin typeface="+mn-lt"/>
            <a:cs typeface="Times New Roman" pitchFamily="18" charset="0"/>
          </a:endParaRPr>
        </a:p>
      </dsp:txBody>
      <dsp:txXfrm>
        <a:off x="2121945" y="3095041"/>
        <a:ext cx="1652981" cy="1322384"/>
      </dsp:txXfrm>
    </dsp:sp>
    <dsp:sp modelId="{E0EBF84C-EDBD-4E6B-9D75-52A833F902CC}">
      <dsp:nvSpPr>
        <dsp:cNvPr id="0" name=""/>
        <dsp:cNvSpPr/>
      </dsp:nvSpPr>
      <dsp:spPr>
        <a:xfrm>
          <a:off x="1857007" y="452599"/>
          <a:ext cx="5554016" cy="5554016"/>
        </a:xfrm>
        <a:prstGeom prst="pie">
          <a:avLst>
            <a:gd name="adj1" fmla="val 11880000"/>
            <a:gd name="adj2" fmla="val 1620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b" anchorCtr="0">
          <a:noAutofit/>
        </a:bodyPr>
        <a:lstStyle/>
        <a:p>
          <a:pPr marL="0" lvl="0" indent="0" algn="ctr" defTabSz="444500">
            <a:lnSpc>
              <a:spcPct val="100000"/>
            </a:lnSpc>
            <a:spcBef>
              <a:spcPct val="0"/>
            </a:spcBef>
            <a:spcAft>
              <a:spcPts val="0"/>
            </a:spcAft>
            <a:buNone/>
          </a:pPr>
          <a:r>
            <a:rPr lang="en-US" sz="1000" b="1" u="none" kern="1200" dirty="0">
              <a:latin typeface="+mn-lt"/>
              <a:cs typeface="Times New Roman" pitchFamily="18" charset="0"/>
            </a:rPr>
            <a:t>          </a:t>
          </a: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r>
            <a:rPr lang="en-US" sz="1000" b="1" u="none" kern="1200" dirty="0">
              <a:latin typeface="+mn-lt"/>
              <a:cs typeface="Times New Roman" pitchFamily="18" charset="0"/>
            </a:rPr>
            <a:t>               </a:t>
          </a:r>
          <a:r>
            <a:rPr lang="en-US" sz="1000" b="1" u="sng" kern="1200" dirty="0">
              <a:latin typeface="+mn-lt"/>
              <a:cs typeface="Times New Roman" pitchFamily="18" charset="0"/>
            </a:rPr>
            <a:t>5</a:t>
          </a:r>
          <a:r>
            <a:rPr lang="en-US" sz="1000" b="1" kern="1200" dirty="0">
              <a:latin typeface="+mn-lt"/>
              <a:cs typeface="Times New Roman" pitchFamily="18" charset="0"/>
            </a:rPr>
            <a:t>:</a:t>
          </a:r>
        </a:p>
        <a:p>
          <a:pPr marL="0" lvl="0" indent="0" algn="ctr" defTabSz="444500">
            <a:lnSpc>
              <a:spcPct val="100000"/>
            </a:lnSpc>
            <a:spcBef>
              <a:spcPct val="0"/>
            </a:spcBef>
            <a:spcAft>
              <a:spcPts val="0"/>
            </a:spcAft>
            <a:buNone/>
          </a:pPr>
          <a:r>
            <a:rPr lang="en-US" sz="900" b="0" kern="1200" dirty="0">
              <a:latin typeface="+mn-lt"/>
              <a:cs typeface="Times New Roman" pitchFamily="18" charset="0"/>
            </a:rPr>
            <a:t>         Construct recantation plan by redefining the abuse to protect P., blaming the State, &amp; giving each other instructions / </a:t>
          </a:r>
        </a:p>
        <a:p>
          <a:pPr marL="0" lvl="0" indent="0" algn="ctr" defTabSz="444500">
            <a:lnSpc>
              <a:spcPct val="100000"/>
            </a:lnSpc>
            <a:spcBef>
              <a:spcPct val="0"/>
            </a:spcBef>
            <a:spcAft>
              <a:spcPts val="0"/>
            </a:spcAft>
            <a:buNone/>
          </a:pPr>
          <a:r>
            <a:rPr lang="en-US" sz="900" b="0" kern="1200" dirty="0">
              <a:latin typeface="+mn-lt"/>
              <a:cs typeface="Times New Roman" pitchFamily="18" charset="0"/>
            </a:rPr>
            <a:t>Couple’s agency is “up”</a:t>
          </a:r>
        </a:p>
        <a:p>
          <a:pPr marL="0" lvl="0" indent="0" algn="ctr" defTabSz="444500">
            <a:lnSpc>
              <a:spcPct val="100000"/>
            </a:lnSpc>
            <a:spcBef>
              <a:spcPct val="0"/>
            </a:spcBef>
            <a:spcAft>
              <a:spcPts val="0"/>
            </a:spcAft>
            <a:buNone/>
          </a:pPr>
          <a:r>
            <a:rPr lang="en-US" sz="900" b="0" kern="1200" dirty="0">
              <a:latin typeface="+mn-lt"/>
              <a:cs typeface="Times New Roman" pitchFamily="18" charset="0"/>
            </a:rPr>
            <a:t>  </a:t>
          </a:r>
          <a:r>
            <a:rPr lang="en-US" sz="900" b="0" u="none" kern="1200" dirty="0">
              <a:latin typeface="+mj-lt"/>
              <a:cs typeface="Times New Roman" pitchFamily="18" charset="0"/>
            </a:rPr>
            <a:t> </a:t>
          </a:r>
          <a:endParaRPr lang="en-US" sz="900" b="0" kern="1200" dirty="0">
            <a:latin typeface="+mn-lt"/>
            <a:cs typeface="Times New Roman" pitchFamily="18" charset="0"/>
          </a:endParaRPr>
        </a:p>
        <a:p>
          <a:pPr marL="0" lvl="0" indent="0" algn="ctr" defTabSz="444500">
            <a:lnSpc>
              <a:spcPct val="100000"/>
            </a:lnSpc>
            <a:spcBef>
              <a:spcPct val="0"/>
            </a:spcBef>
            <a:spcAft>
              <a:spcPts val="0"/>
            </a:spcAft>
            <a:buNone/>
          </a:pPr>
          <a:r>
            <a:rPr lang="en-US" sz="900" b="0" u="sng" kern="1200" dirty="0">
              <a:latin typeface="+mn-lt"/>
              <a:cs typeface="Times New Roman" pitchFamily="18" charset="0"/>
            </a:rPr>
            <a:t>E</a:t>
          </a:r>
          <a:r>
            <a:rPr lang="en-US" sz="900" b="0" kern="1200" dirty="0">
              <a:latin typeface="+mn-lt"/>
              <a:cs typeface="Times New Roman" pitchFamily="18" charset="0"/>
            </a:rPr>
            <a:t>: Relief , excitement, hope</a:t>
          </a:r>
        </a:p>
      </dsp:txBody>
      <dsp:txXfrm>
        <a:off x="2728459" y="1386203"/>
        <a:ext cx="1785219" cy="1190146"/>
      </dsp:txXfrm>
    </dsp:sp>
    <dsp:sp modelId="{1B97CEAD-41D4-4118-9396-1AC2A049E7B7}">
      <dsp:nvSpPr>
        <dsp:cNvPr id="0" name=""/>
        <dsp:cNvSpPr/>
      </dsp:nvSpPr>
      <dsp:spPr>
        <a:xfrm>
          <a:off x="1555881" y="-16"/>
          <a:ext cx="6456431" cy="6205204"/>
        </a:xfrm>
        <a:prstGeom prst="circularArrow">
          <a:avLst>
            <a:gd name="adj1" fmla="val 5085"/>
            <a:gd name="adj2" fmla="val 327528"/>
            <a:gd name="adj3" fmla="val 20192361"/>
            <a:gd name="adj4" fmla="val 16200324"/>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3AF5D70-E52E-4777-BC60-54D89009A4E4}">
      <dsp:nvSpPr>
        <dsp:cNvPr id="0" name=""/>
        <dsp:cNvSpPr/>
      </dsp:nvSpPr>
      <dsp:spPr>
        <a:xfrm>
          <a:off x="1636526" y="322558"/>
          <a:ext cx="6359935" cy="6241656"/>
        </a:xfrm>
        <a:prstGeom prst="circularArrow">
          <a:avLst>
            <a:gd name="adj1" fmla="val 5085"/>
            <a:gd name="adj2" fmla="val 327528"/>
            <a:gd name="adj3" fmla="val 2912753"/>
            <a:gd name="adj4" fmla="val 20519953"/>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77D5FFA-2521-45D5-A015-6023220B120F}">
      <dsp:nvSpPr>
        <dsp:cNvPr id="0" name=""/>
        <dsp:cNvSpPr/>
      </dsp:nvSpPr>
      <dsp:spPr>
        <a:xfrm>
          <a:off x="1645741" y="418450"/>
          <a:ext cx="6241656" cy="6241656"/>
        </a:xfrm>
        <a:prstGeom prst="circularArrow">
          <a:avLst>
            <a:gd name="adj1" fmla="val 5085"/>
            <a:gd name="adj2" fmla="val 327528"/>
            <a:gd name="adj3" fmla="val 7232777"/>
            <a:gd name="adj4" fmla="val 3239695"/>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7F27874-4A4E-432E-A5BB-F6471DC87E42}">
      <dsp:nvSpPr>
        <dsp:cNvPr id="0" name=""/>
        <dsp:cNvSpPr/>
      </dsp:nvSpPr>
      <dsp:spPr>
        <a:xfrm>
          <a:off x="1394648" y="251091"/>
          <a:ext cx="6241656" cy="6241656"/>
        </a:xfrm>
        <a:prstGeom prst="circularArrow">
          <a:avLst>
            <a:gd name="adj1" fmla="val 5085"/>
            <a:gd name="adj2" fmla="val 327528"/>
            <a:gd name="adj3" fmla="val 11552519"/>
            <a:gd name="adj4" fmla="val 7559718"/>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9FA90EF-6EF5-4EBF-964F-5743E68FDF63}">
      <dsp:nvSpPr>
        <dsp:cNvPr id="0" name=""/>
        <dsp:cNvSpPr/>
      </dsp:nvSpPr>
      <dsp:spPr>
        <a:xfrm>
          <a:off x="1383123" y="23768"/>
          <a:ext cx="6265249" cy="6205204"/>
        </a:xfrm>
        <a:prstGeom prst="circularArrow">
          <a:avLst>
            <a:gd name="adj1" fmla="val 5085"/>
            <a:gd name="adj2" fmla="val 327528"/>
            <a:gd name="adj3" fmla="val 15872148"/>
            <a:gd name="adj4" fmla="val 11880111"/>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DFA55-7087-4771-9F22-8DCC233E259D}">
      <dsp:nvSpPr>
        <dsp:cNvPr id="0" name=""/>
        <dsp:cNvSpPr/>
      </dsp:nvSpPr>
      <dsp:spPr>
        <a:xfrm>
          <a:off x="1796812" y="409278"/>
          <a:ext cx="5554016" cy="5554016"/>
        </a:xfrm>
        <a:prstGeom prst="pie">
          <a:avLst>
            <a:gd name="adj1" fmla="val 16200000"/>
            <a:gd name="adj2" fmla="val 2052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  </a:t>
          </a:r>
        </a:p>
        <a:p>
          <a:pPr marL="0" lvl="0" indent="0" algn="ctr" defTabSz="466725">
            <a:lnSpc>
              <a:spcPct val="90000"/>
            </a:lnSpc>
            <a:spcBef>
              <a:spcPct val="0"/>
            </a:spcBef>
            <a:spcAft>
              <a:spcPts val="0"/>
            </a:spcAft>
            <a:buNone/>
          </a:pPr>
          <a:r>
            <a:rPr lang="en-US" sz="1050" b="0" u="sng" kern="1200">
              <a:latin typeface="+mn-lt"/>
              <a:cs typeface="Times New Roman" pitchFamily="18" charset="0"/>
            </a:rPr>
            <a:t>1</a:t>
          </a: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r>
            <a:rPr lang="en-US" sz="900" b="0" kern="1200">
              <a:latin typeface="+mn-lt"/>
              <a:cs typeface="Times New Roman" pitchFamily="18" charset="0"/>
            </a:rPr>
            <a:t>  Couple discusses the abuse event / mutual blame &amp; resistance of each other’s accounts / V’s agency is “up”</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Emotions</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Anger, blame, regret</a:t>
          </a:r>
          <a:endParaRPr lang="en-US" sz="900" b="0" kern="1200" dirty="0">
            <a:latin typeface="+mn-lt"/>
            <a:cs typeface="Times New Roman" pitchFamily="18" charset="0"/>
          </a:endParaRPr>
        </a:p>
      </dsp:txBody>
      <dsp:txXfrm>
        <a:off x="4694157" y="1342881"/>
        <a:ext cx="1785219" cy="1190146"/>
      </dsp:txXfrm>
    </dsp:sp>
    <dsp:sp modelId="{F2C23433-A891-4D92-B09B-016979ED313D}">
      <dsp:nvSpPr>
        <dsp:cNvPr id="0" name=""/>
        <dsp:cNvSpPr/>
      </dsp:nvSpPr>
      <dsp:spPr>
        <a:xfrm>
          <a:off x="1844418" y="557385"/>
          <a:ext cx="5554016" cy="5554016"/>
        </a:xfrm>
        <a:prstGeom prst="pie">
          <a:avLst>
            <a:gd name="adj1" fmla="val 20520000"/>
            <a:gd name="adj2" fmla="val 324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100000"/>
            </a:lnSpc>
            <a:spcBef>
              <a:spcPct val="0"/>
            </a:spcBef>
            <a:spcAft>
              <a:spcPts val="0"/>
            </a:spcAft>
            <a:buNone/>
          </a:pPr>
          <a:r>
            <a:rPr lang="en-US" sz="1050" b="0" u="sng" kern="1200">
              <a:latin typeface="+mn-lt"/>
              <a:cs typeface="Calibri" pitchFamily="34" charset="0"/>
            </a:rPr>
            <a:t>2</a:t>
          </a:r>
          <a:r>
            <a:rPr lang="en-US" sz="1050" b="0" kern="1200">
              <a:latin typeface="+mn-lt"/>
              <a:cs typeface="Calibri" pitchFamily="34" charset="0"/>
            </a:rPr>
            <a:t>:</a:t>
          </a:r>
          <a:r>
            <a:rPr lang="en-US" sz="900" b="0" kern="1200">
              <a:latin typeface="+mn-lt"/>
            </a:rPr>
            <a:t>  </a:t>
          </a:r>
        </a:p>
        <a:p>
          <a:pPr marL="0" lvl="0" indent="0" algn="ctr" defTabSz="466725">
            <a:lnSpc>
              <a:spcPct val="100000"/>
            </a:lnSpc>
            <a:spcBef>
              <a:spcPct val="0"/>
            </a:spcBef>
            <a:spcAft>
              <a:spcPts val="0"/>
            </a:spcAft>
            <a:buNone/>
          </a:pPr>
          <a:r>
            <a:rPr lang="en-US" sz="900" b="0" kern="1200">
              <a:latin typeface="+mn-lt"/>
              <a:cs typeface="Times New Roman" pitchFamily="18" charset="0"/>
            </a:rPr>
            <a:t>P. minimizes the abuse to lessen its severity /  V’s agency erodes</a:t>
          </a:r>
        </a:p>
        <a:p>
          <a:pPr marL="0" lvl="0" indent="0" algn="ctr" defTabSz="466725">
            <a:lnSpc>
              <a:spcPct val="100000"/>
            </a:lnSpc>
            <a:spcBef>
              <a:spcPct val="0"/>
            </a:spcBef>
            <a:spcAft>
              <a:spcPts val="0"/>
            </a:spcAft>
            <a:buNone/>
          </a:pPr>
          <a:r>
            <a:rPr lang="en-US" sz="900" b="0" kern="1200">
              <a:latin typeface="+mn-lt"/>
              <a:cs typeface="Times New Roman" pitchFamily="18" charset="0"/>
            </a:rPr>
            <a:t>P. uses sympathy appeals to become the “victim” / V. soothes P. </a:t>
          </a:r>
        </a:p>
        <a:p>
          <a:pPr marL="0" lvl="0" indent="0" algn="ctr" defTabSz="466725">
            <a:lnSpc>
              <a:spcPct val="10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Anger,  sadness,</a:t>
          </a:r>
        </a:p>
        <a:p>
          <a:pPr marL="0" lvl="0" indent="0" algn="ctr" defTabSz="466725">
            <a:lnSpc>
              <a:spcPct val="100000"/>
            </a:lnSpc>
            <a:spcBef>
              <a:spcPct val="0"/>
            </a:spcBef>
            <a:spcAft>
              <a:spcPts val="0"/>
            </a:spcAft>
            <a:buNone/>
          </a:pPr>
          <a:r>
            <a:rPr lang="en-US" sz="900" b="0" kern="1200">
              <a:latin typeface="+mn-lt"/>
              <a:cs typeface="Times New Roman" pitchFamily="18" charset="0"/>
            </a:rPr>
            <a:t> guilt, regret</a:t>
          </a:r>
          <a:endParaRPr lang="en-US" sz="900" b="0" kern="1200" dirty="0">
            <a:latin typeface="+mn-lt"/>
            <a:cs typeface="Times New Roman" pitchFamily="18" charset="0"/>
          </a:endParaRPr>
        </a:p>
      </dsp:txBody>
      <dsp:txXfrm>
        <a:off x="5421469" y="3095041"/>
        <a:ext cx="1652981" cy="1322384"/>
      </dsp:txXfrm>
    </dsp:sp>
    <dsp:sp modelId="{1DCD7A39-46A4-4750-B0DD-CB571B31A41E}">
      <dsp:nvSpPr>
        <dsp:cNvPr id="0" name=""/>
        <dsp:cNvSpPr/>
      </dsp:nvSpPr>
      <dsp:spPr>
        <a:xfrm>
          <a:off x="1718791" y="648629"/>
          <a:ext cx="5554016" cy="5554016"/>
        </a:xfrm>
        <a:prstGeom prst="pie">
          <a:avLst>
            <a:gd name="adj1" fmla="val 3240000"/>
            <a:gd name="adj2" fmla="val 756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ct val="35000"/>
            </a:spcAft>
            <a:buNone/>
          </a:pPr>
          <a:r>
            <a:rPr lang="en-US" sz="1050" b="0" u="sng" kern="1200">
              <a:latin typeface="+mn-lt"/>
              <a:cs typeface="Times New Roman" pitchFamily="18" charset="0"/>
            </a:rPr>
            <a:t>3</a:t>
          </a:r>
          <a:r>
            <a:rPr lang="en-US" sz="1050" b="0" kern="1200">
              <a:latin typeface="+mn-lt"/>
              <a:cs typeface="Times New Roman" pitchFamily="18" charset="0"/>
            </a:rPr>
            <a:t>:</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Couple bonds over </a:t>
          </a:r>
        </a:p>
        <a:p>
          <a:pPr marL="0" lvl="0" indent="0" algn="ctr" defTabSz="466725">
            <a:lnSpc>
              <a:spcPct val="90000"/>
            </a:lnSpc>
            <a:spcBef>
              <a:spcPct val="0"/>
            </a:spcBef>
            <a:spcAft>
              <a:spcPts val="0"/>
            </a:spcAft>
            <a:buNone/>
          </a:pPr>
          <a:r>
            <a:rPr lang="en-US" sz="900" b="0" kern="1200">
              <a:latin typeface="+mn-lt"/>
              <a:cs typeface="Times New Roman" pitchFamily="18" charset="0"/>
            </a:rPr>
            <a:t>images of life alone, love, memories &amp; dreams  / position themselves against others who “don’t understand them”</a:t>
          </a:r>
        </a:p>
        <a:p>
          <a:pPr marL="0" lvl="0" indent="0" algn="ctr" defTabSz="466725">
            <a:lnSpc>
              <a:spcPct val="90000"/>
            </a:lnSpc>
            <a:spcBef>
              <a:spcPct val="0"/>
            </a:spcBef>
            <a:spcAft>
              <a:spcPts val="0"/>
            </a:spcAft>
            <a:buNone/>
          </a:pP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Sadness , regret, relief to connect over “common ground”</a:t>
          </a:r>
          <a:endParaRPr lang="en-US" sz="900" b="0" kern="1200" dirty="0">
            <a:latin typeface="+mn-lt"/>
            <a:cs typeface="Times New Roman" pitchFamily="18" charset="0"/>
          </a:endParaRPr>
        </a:p>
      </dsp:txBody>
      <dsp:txXfrm>
        <a:off x="3702369" y="4549664"/>
        <a:ext cx="1586861" cy="1454623"/>
      </dsp:txXfrm>
    </dsp:sp>
    <dsp:sp modelId="{7AAD12A5-F4C6-45E5-A521-368B41EF4F23}">
      <dsp:nvSpPr>
        <dsp:cNvPr id="0" name=""/>
        <dsp:cNvSpPr/>
      </dsp:nvSpPr>
      <dsp:spPr>
        <a:xfrm>
          <a:off x="1593165" y="557385"/>
          <a:ext cx="5554016" cy="5554016"/>
        </a:xfrm>
        <a:prstGeom prst="pie">
          <a:avLst>
            <a:gd name="adj1" fmla="val 7560000"/>
            <a:gd name="adj2" fmla="val 1188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4</a:t>
          </a:r>
          <a:r>
            <a:rPr lang="en-US" sz="105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P. asks/instructs V. to recant &amp; she complies / instructions are reinforced by sympathy appeals &amp; minimization</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Relief, anger, </a:t>
          </a:r>
        </a:p>
        <a:p>
          <a:pPr marL="0" lvl="0" indent="0" algn="ctr" defTabSz="466725">
            <a:lnSpc>
              <a:spcPct val="90000"/>
            </a:lnSpc>
            <a:spcBef>
              <a:spcPct val="0"/>
            </a:spcBef>
            <a:spcAft>
              <a:spcPts val="0"/>
            </a:spcAft>
            <a:buNone/>
          </a:pPr>
          <a:r>
            <a:rPr lang="en-US" sz="900" b="0" kern="1200">
              <a:latin typeface="+mn-lt"/>
              <a:cs typeface="Times New Roman" pitchFamily="18" charset="0"/>
            </a:rPr>
            <a:t>sadness </a:t>
          </a:r>
          <a:endParaRPr lang="en-US" sz="900" b="0" kern="1200" dirty="0">
            <a:latin typeface="+mn-lt"/>
            <a:cs typeface="Times New Roman" pitchFamily="18" charset="0"/>
          </a:endParaRPr>
        </a:p>
      </dsp:txBody>
      <dsp:txXfrm>
        <a:off x="1917149" y="3095041"/>
        <a:ext cx="1652981" cy="1322384"/>
      </dsp:txXfrm>
    </dsp:sp>
    <dsp:sp modelId="{E0EBF84C-EDBD-4E6B-9D75-52A833F902CC}">
      <dsp:nvSpPr>
        <dsp:cNvPr id="0" name=""/>
        <dsp:cNvSpPr/>
      </dsp:nvSpPr>
      <dsp:spPr>
        <a:xfrm>
          <a:off x="1652212" y="452599"/>
          <a:ext cx="5554016" cy="5554016"/>
        </a:xfrm>
        <a:prstGeom prst="pie">
          <a:avLst>
            <a:gd name="adj1" fmla="val 11880000"/>
            <a:gd name="adj2" fmla="val 1620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b" anchorCtr="0">
          <a:noAutofit/>
        </a:bodyPr>
        <a:lstStyle/>
        <a:p>
          <a:pPr marL="0" lvl="0" indent="0" algn="ctr" defTabSz="444500">
            <a:lnSpc>
              <a:spcPct val="100000"/>
            </a:lnSpc>
            <a:spcBef>
              <a:spcPct val="0"/>
            </a:spcBef>
            <a:spcAft>
              <a:spcPts val="0"/>
            </a:spcAft>
            <a:buNone/>
          </a:pPr>
          <a:r>
            <a:rPr lang="en-US" sz="1000" b="1" u="none" kern="1200">
              <a:latin typeface="+mn-lt"/>
              <a:cs typeface="Times New Roman" pitchFamily="18" charset="0"/>
            </a:rPr>
            <a:t>          </a:t>
          </a: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r>
            <a:rPr lang="en-US" sz="1000" b="1" u="none" kern="1200">
              <a:latin typeface="+mn-lt"/>
              <a:cs typeface="Times New Roman" pitchFamily="18" charset="0"/>
            </a:rPr>
            <a:t>               </a:t>
          </a:r>
          <a:r>
            <a:rPr lang="en-US" sz="1000" b="1" u="sng" kern="1200">
              <a:latin typeface="+mn-lt"/>
              <a:cs typeface="Times New Roman" pitchFamily="18" charset="0"/>
            </a:rPr>
            <a:t>5</a:t>
          </a:r>
          <a:r>
            <a:rPr lang="en-US" sz="1000" b="1" kern="1200">
              <a:latin typeface="+mn-lt"/>
              <a:cs typeface="Times New Roman" pitchFamily="18" charset="0"/>
            </a:rPr>
            <a:t>:</a:t>
          </a:r>
        </a:p>
        <a:p>
          <a:pPr marL="0" lvl="0" indent="0" algn="ctr" defTabSz="444500">
            <a:lnSpc>
              <a:spcPct val="100000"/>
            </a:lnSpc>
            <a:spcBef>
              <a:spcPct val="0"/>
            </a:spcBef>
            <a:spcAft>
              <a:spcPts val="0"/>
            </a:spcAft>
            <a:buNone/>
          </a:pPr>
          <a:r>
            <a:rPr lang="en-US" sz="900" b="0" kern="1200">
              <a:latin typeface="+mn-lt"/>
              <a:cs typeface="Times New Roman" pitchFamily="18" charset="0"/>
            </a:rPr>
            <a:t>         Construct recantation plan by redefining the abuse to protect P., blaming the State, &amp; giving each other instructions / </a:t>
          </a:r>
        </a:p>
        <a:p>
          <a:pPr marL="0" lvl="0" indent="0" algn="ctr" defTabSz="444500">
            <a:lnSpc>
              <a:spcPct val="100000"/>
            </a:lnSpc>
            <a:spcBef>
              <a:spcPct val="0"/>
            </a:spcBef>
            <a:spcAft>
              <a:spcPts val="0"/>
            </a:spcAft>
            <a:buNone/>
          </a:pPr>
          <a:r>
            <a:rPr lang="en-US" sz="900" b="0" kern="1200">
              <a:latin typeface="+mn-lt"/>
              <a:cs typeface="Times New Roman" pitchFamily="18" charset="0"/>
            </a:rPr>
            <a:t>Couple’s agency is “up”</a:t>
          </a:r>
        </a:p>
        <a:p>
          <a:pPr marL="0" lvl="0" indent="0" algn="ctr" defTabSz="444500">
            <a:lnSpc>
              <a:spcPct val="100000"/>
            </a:lnSpc>
            <a:spcBef>
              <a:spcPct val="0"/>
            </a:spcBef>
            <a:spcAft>
              <a:spcPts val="0"/>
            </a:spcAft>
            <a:buNone/>
          </a:pPr>
          <a:r>
            <a:rPr lang="en-US" sz="900" b="0" kern="1200">
              <a:latin typeface="+mn-lt"/>
              <a:cs typeface="Times New Roman" pitchFamily="18" charset="0"/>
            </a:rPr>
            <a:t>  </a:t>
          </a:r>
          <a:r>
            <a:rPr lang="en-US" sz="900" b="0" u="none" kern="1200">
              <a:latin typeface="+mj-lt"/>
              <a:cs typeface="Times New Roman" pitchFamily="18" charset="0"/>
            </a:rPr>
            <a:t> </a:t>
          </a:r>
          <a:endParaRPr lang="en-US" sz="900" b="0" kern="1200">
            <a:latin typeface="+mn-lt"/>
            <a:cs typeface="Times New Roman" pitchFamily="18" charset="0"/>
          </a:endParaRPr>
        </a:p>
        <a:p>
          <a:pPr marL="0" lvl="0" indent="0" algn="ctr" defTabSz="444500">
            <a:lnSpc>
              <a:spcPct val="10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Relief , excitement, hope</a:t>
          </a:r>
          <a:endParaRPr lang="en-US" sz="900" b="0" kern="1200" dirty="0">
            <a:latin typeface="+mn-lt"/>
            <a:cs typeface="Times New Roman" pitchFamily="18" charset="0"/>
          </a:endParaRPr>
        </a:p>
      </dsp:txBody>
      <dsp:txXfrm>
        <a:off x="2523664" y="1386203"/>
        <a:ext cx="1785219" cy="1190146"/>
      </dsp:txXfrm>
    </dsp:sp>
    <dsp:sp modelId="{1B97CEAD-41D4-4118-9396-1AC2A049E7B7}">
      <dsp:nvSpPr>
        <dsp:cNvPr id="0" name=""/>
        <dsp:cNvSpPr/>
      </dsp:nvSpPr>
      <dsp:spPr>
        <a:xfrm>
          <a:off x="1351085" y="-16"/>
          <a:ext cx="6456431" cy="6205204"/>
        </a:xfrm>
        <a:prstGeom prst="circularArrow">
          <a:avLst>
            <a:gd name="adj1" fmla="val 5085"/>
            <a:gd name="adj2" fmla="val 327528"/>
            <a:gd name="adj3" fmla="val 20192361"/>
            <a:gd name="adj4" fmla="val 16200324"/>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3AF5D70-E52E-4777-BC60-54D89009A4E4}">
      <dsp:nvSpPr>
        <dsp:cNvPr id="0" name=""/>
        <dsp:cNvSpPr/>
      </dsp:nvSpPr>
      <dsp:spPr>
        <a:xfrm>
          <a:off x="1431731" y="322558"/>
          <a:ext cx="6359935" cy="6241656"/>
        </a:xfrm>
        <a:prstGeom prst="circularArrow">
          <a:avLst>
            <a:gd name="adj1" fmla="val 5085"/>
            <a:gd name="adj2" fmla="val 327528"/>
            <a:gd name="adj3" fmla="val 2912753"/>
            <a:gd name="adj4" fmla="val 20519953"/>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77D5FFA-2521-45D5-A015-6023220B120F}">
      <dsp:nvSpPr>
        <dsp:cNvPr id="0" name=""/>
        <dsp:cNvSpPr/>
      </dsp:nvSpPr>
      <dsp:spPr>
        <a:xfrm>
          <a:off x="1440946" y="418450"/>
          <a:ext cx="6241656" cy="6241656"/>
        </a:xfrm>
        <a:prstGeom prst="circularArrow">
          <a:avLst>
            <a:gd name="adj1" fmla="val 5085"/>
            <a:gd name="adj2" fmla="val 327528"/>
            <a:gd name="adj3" fmla="val 7232777"/>
            <a:gd name="adj4" fmla="val 3239695"/>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7F27874-4A4E-432E-A5BB-F6471DC87E42}">
      <dsp:nvSpPr>
        <dsp:cNvPr id="0" name=""/>
        <dsp:cNvSpPr/>
      </dsp:nvSpPr>
      <dsp:spPr>
        <a:xfrm>
          <a:off x="1189853" y="251091"/>
          <a:ext cx="6241656" cy="6241656"/>
        </a:xfrm>
        <a:prstGeom prst="circularArrow">
          <a:avLst>
            <a:gd name="adj1" fmla="val 5085"/>
            <a:gd name="adj2" fmla="val 327528"/>
            <a:gd name="adj3" fmla="val 11552519"/>
            <a:gd name="adj4" fmla="val 7559718"/>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9FA90EF-6EF5-4EBF-964F-5743E68FDF63}">
      <dsp:nvSpPr>
        <dsp:cNvPr id="0" name=""/>
        <dsp:cNvSpPr/>
      </dsp:nvSpPr>
      <dsp:spPr>
        <a:xfrm>
          <a:off x="1178328" y="23768"/>
          <a:ext cx="6265249" cy="6205204"/>
        </a:xfrm>
        <a:prstGeom prst="circularArrow">
          <a:avLst>
            <a:gd name="adj1" fmla="val 5085"/>
            <a:gd name="adj2" fmla="val 327528"/>
            <a:gd name="adj3" fmla="val 15872148"/>
            <a:gd name="adj4" fmla="val 11880111"/>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DFA55-7087-4771-9F22-8DCC233E259D}">
      <dsp:nvSpPr>
        <dsp:cNvPr id="0" name=""/>
        <dsp:cNvSpPr/>
      </dsp:nvSpPr>
      <dsp:spPr>
        <a:xfrm>
          <a:off x="1796812" y="409278"/>
          <a:ext cx="5554016" cy="5554016"/>
        </a:xfrm>
        <a:prstGeom prst="pie">
          <a:avLst>
            <a:gd name="adj1" fmla="val 16200000"/>
            <a:gd name="adj2" fmla="val 2052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  </a:t>
          </a:r>
        </a:p>
        <a:p>
          <a:pPr marL="0" lvl="0" indent="0" algn="ctr" defTabSz="466725">
            <a:lnSpc>
              <a:spcPct val="90000"/>
            </a:lnSpc>
            <a:spcBef>
              <a:spcPct val="0"/>
            </a:spcBef>
            <a:spcAft>
              <a:spcPts val="0"/>
            </a:spcAft>
            <a:buNone/>
          </a:pPr>
          <a:r>
            <a:rPr lang="en-US" sz="1050" b="0" u="sng" kern="1200">
              <a:latin typeface="+mn-lt"/>
              <a:cs typeface="Times New Roman" pitchFamily="18" charset="0"/>
            </a:rPr>
            <a:t>1</a:t>
          </a: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r>
            <a:rPr lang="en-US" sz="900" b="0" kern="1200">
              <a:latin typeface="+mn-lt"/>
              <a:cs typeface="Times New Roman" pitchFamily="18" charset="0"/>
            </a:rPr>
            <a:t>  Couple discusses the abuse event / mutual blame &amp; resistance of each other’s accounts / V’s agency is “up”</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Emotions</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Anger, blame, regret</a:t>
          </a:r>
          <a:endParaRPr lang="en-US" sz="900" b="0" kern="1200" dirty="0">
            <a:latin typeface="+mn-lt"/>
            <a:cs typeface="Times New Roman" pitchFamily="18" charset="0"/>
          </a:endParaRPr>
        </a:p>
      </dsp:txBody>
      <dsp:txXfrm>
        <a:off x="4694157" y="1342881"/>
        <a:ext cx="1785219" cy="1190146"/>
      </dsp:txXfrm>
    </dsp:sp>
    <dsp:sp modelId="{F2C23433-A891-4D92-B09B-016979ED313D}">
      <dsp:nvSpPr>
        <dsp:cNvPr id="0" name=""/>
        <dsp:cNvSpPr/>
      </dsp:nvSpPr>
      <dsp:spPr>
        <a:xfrm>
          <a:off x="1844418" y="557385"/>
          <a:ext cx="5554016" cy="5554016"/>
        </a:xfrm>
        <a:prstGeom prst="pie">
          <a:avLst>
            <a:gd name="adj1" fmla="val 20520000"/>
            <a:gd name="adj2" fmla="val 324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100000"/>
            </a:lnSpc>
            <a:spcBef>
              <a:spcPct val="0"/>
            </a:spcBef>
            <a:spcAft>
              <a:spcPts val="0"/>
            </a:spcAft>
            <a:buNone/>
          </a:pPr>
          <a:r>
            <a:rPr lang="en-US" sz="1050" b="0" u="sng" kern="1200">
              <a:latin typeface="+mn-lt"/>
              <a:cs typeface="Calibri" pitchFamily="34" charset="0"/>
            </a:rPr>
            <a:t>2</a:t>
          </a:r>
          <a:r>
            <a:rPr lang="en-US" sz="1050" b="0" kern="1200">
              <a:latin typeface="+mn-lt"/>
              <a:cs typeface="Calibri" pitchFamily="34" charset="0"/>
            </a:rPr>
            <a:t>:</a:t>
          </a:r>
          <a:r>
            <a:rPr lang="en-US" sz="900" b="0" kern="1200">
              <a:latin typeface="+mn-lt"/>
            </a:rPr>
            <a:t>  </a:t>
          </a:r>
        </a:p>
        <a:p>
          <a:pPr marL="0" lvl="0" indent="0" algn="ctr" defTabSz="466725">
            <a:lnSpc>
              <a:spcPct val="100000"/>
            </a:lnSpc>
            <a:spcBef>
              <a:spcPct val="0"/>
            </a:spcBef>
            <a:spcAft>
              <a:spcPts val="0"/>
            </a:spcAft>
            <a:buNone/>
          </a:pPr>
          <a:r>
            <a:rPr lang="en-US" sz="900" b="0" kern="1200">
              <a:latin typeface="+mn-lt"/>
              <a:cs typeface="Times New Roman" pitchFamily="18" charset="0"/>
            </a:rPr>
            <a:t>P. minimizes the abuse to lessen its severity /  V’s agency erodes</a:t>
          </a:r>
        </a:p>
        <a:p>
          <a:pPr marL="0" lvl="0" indent="0" algn="ctr" defTabSz="466725">
            <a:lnSpc>
              <a:spcPct val="100000"/>
            </a:lnSpc>
            <a:spcBef>
              <a:spcPct val="0"/>
            </a:spcBef>
            <a:spcAft>
              <a:spcPts val="0"/>
            </a:spcAft>
            <a:buNone/>
          </a:pPr>
          <a:r>
            <a:rPr lang="en-US" sz="900" b="0" kern="1200">
              <a:latin typeface="+mn-lt"/>
              <a:cs typeface="Times New Roman" pitchFamily="18" charset="0"/>
            </a:rPr>
            <a:t>P. uses sympathy appeals to become the “victim” / V. soothes P. </a:t>
          </a:r>
        </a:p>
        <a:p>
          <a:pPr marL="0" lvl="0" indent="0" algn="ctr" defTabSz="466725">
            <a:lnSpc>
              <a:spcPct val="10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Anger,  sadness,</a:t>
          </a:r>
        </a:p>
        <a:p>
          <a:pPr marL="0" lvl="0" indent="0" algn="ctr" defTabSz="466725">
            <a:lnSpc>
              <a:spcPct val="100000"/>
            </a:lnSpc>
            <a:spcBef>
              <a:spcPct val="0"/>
            </a:spcBef>
            <a:spcAft>
              <a:spcPts val="0"/>
            </a:spcAft>
            <a:buNone/>
          </a:pPr>
          <a:r>
            <a:rPr lang="en-US" sz="900" b="0" kern="1200">
              <a:latin typeface="+mn-lt"/>
              <a:cs typeface="Times New Roman" pitchFamily="18" charset="0"/>
            </a:rPr>
            <a:t> guilt, regret</a:t>
          </a:r>
          <a:endParaRPr lang="en-US" sz="900" b="0" kern="1200" dirty="0">
            <a:latin typeface="+mn-lt"/>
            <a:cs typeface="Times New Roman" pitchFamily="18" charset="0"/>
          </a:endParaRPr>
        </a:p>
      </dsp:txBody>
      <dsp:txXfrm>
        <a:off x="5421469" y="3095041"/>
        <a:ext cx="1652981" cy="1322384"/>
      </dsp:txXfrm>
    </dsp:sp>
    <dsp:sp modelId="{1DCD7A39-46A4-4750-B0DD-CB571B31A41E}">
      <dsp:nvSpPr>
        <dsp:cNvPr id="0" name=""/>
        <dsp:cNvSpPr/>
      </dsp:nvSpPr>
      <dsp:spPr>
        <a:xfrm>
          <a:off x="1718791" y="648629"/>
          <a:ext cx="5554016" cy="5554016"/>
        </a:xfrm>
        <a:prstGeom prst="pie">
          <a:avLst>
            <a:gd name="adj1" fmla="val 3240000"/>
            <a:gd name="adj2" fmla="val 756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ct val="35000"/>
            </a:spcAft>
            <a:buNone/>
          </a:pPr>
          <a:r>
            <a:rPr lang="en-US" sz="1050" b="0" u="sng" kern="1200">
              <a:latin typeface="+mn-lt"/>
              <a:cs typeface="Times New Roman" pitchFamily="18" charset="0"/>
            </a:rPr>
            <a:t>3</a:t>
          </a:r>
          <a:r>
            <a:rPr lang="en-US" sz="1050" b="0" kern="1200">
              <a:latin typeface="+mn-lt"/>
              <a:cs typeface="Times New Roman" pitchFamily="18" charset="0"/>
            </a:rPr>
            <a:t>:</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Couple bonds over </a:t>
          </a:r>
        </a:p>
        <a:p>
          <a:pPr marL="0" lvl="0" indent="0" algn="ctr" defTabSz="466725">
            <a:lnSpc>
              <a:spcPct val="90000"/>
            </a:lnSpc>
            <a:spcBef>
              <a:spcPct val="0"/>
            </a:spcBef>
            <a:spcAft>
              <a:spcPts val="0"/>
            </a:spcAft>
            <a:buNone/>
          </a:pPr>
          <a:r>
            <a:rPr lang="en-US" sz="900" b="0" kern="1200">
              <a:latin typeface="+mn-lt"/>
              <a:cs typeface="Times New Roman" pitchFamily="18" charset="0"/>
            </a:rPr>
            <a:t>images of life alone, love, memories &amp; dreams  / position themselves against others who “don’t understand them”</a:t>
          </a:r>
        </a:p>
        <a:p>
          <a:pPr marL="0" lvl="0" indent="0" algn="ctr" defTabSz="466725">
            <a:lnSpc>
              <a:spcPct val="90000"/>
            </a:lnSpc>
            <a:spcBef>
              <a:spcPct val="0"/>
            </a:spcBef>
            <a:spcAft>
              <a:spcPts val="0"/>
            </a:spcAft>
            <a:buNone/>
          </a:pP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Sadness , regret, relief to connect over “common ground”</a:t>
          </a:r>
          <a:endParaRPr lang="en-US" sz="900" b="0" kern="1200" dirty="0">
            <a:latin typeface="+mn-lt"/>
            <a:cs typeface="Times New Roman" pitchFamily="18" charset="0"/>
          </a:endParaRPr>
        </a:p>
      </dsp:txBody>
      <dsp:txXfrm>
        <a:off x="3702369" y="4549664"/>
        <a:ext cx="1586861" cy="1454623"/>
      </dsp:txXfrm>
    </dsp:sp>
    <dsp:sp modelId="{7AAD12A5-F4C6-45E5-A521-368B41EF4F23}">
      <dsp:nvSpPr>
        <dsp:cNvPr id="0" name=""/>
        <dsp:cNvSpPr/>
      </dsp:nvSpPr>
      <dsp:spPr>
        <a:xfrm>
          <a:off x="1593165" y="557385"/>
          <a:ext cx="5554016" cy="5554016"/>
        </a:xfrm>
        <a:prstGeom prst="pie">
          <a:avLst>
            <a:gd name="adj1" fmla="val 7560000"/>
            <a:gd name="adj2" fmla="val 1188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4</a:t>
          </a:r>
          <a:r>
            <a:rPr lang="en-US" sz="105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P. asks/instructs V. to recant &amp; she complies / instructions are reinforced by sympathy appeals &amp; minimization</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Relief, anger, </a:t>
          </a:r>
        </a:p>
        <a:p>
          <a:pPr marL="0" lvl="0" indent="0" algn="ctr" defTabSz="466725">
            <a:lnSpc>
              <a:spcPct val="90000"/>
            </a:lnSpc>
            <a:spcBef>
              <a:spcPct val="0"/>
            </a:spcBef>
            <a:spcAft>
              <a:spcPts val="0"/>
            </a:spcAft>
            <a:buNone/>
          </a:pPr>
          <a:r>
            <a:rPr lang="en-US" sz="900" b="0" kern="1200">
              <a:latin typeface="+mn-lt"/>
              <a:cs typeface="Times New Roman" pitchFamily="18" charset="0"/>
            </a:rPr>
            <a:t>sadness </a:t>
          </a:r>
          <a:endParaRPr lang="en-US" sz="900" b="0" kern="1200" dirty="0">
            <a:latin typeface="+mn-lt"/>
            <a:cs typeface="Times New Roman" pitchFamily="18" charset="0"/>
          </a:endParaRPr>
        </a:p>
      </dsp:txBody>
      <dsp:txXfrm>
        <a:off x="1917149" y="3095041"/>
        <a:ext cx="1652981" cy="1322384"/>
      </dsp:txXfrm>
    </dsp:sp>
    <dsp:sp modelId="{E0EBF84C-EDBD-4E6B-9D75-52A833F902CC}">
      <dsp:nvSpPr>
        <dsp:cNvPr id="0" name=""/>
        <dsp:cNvSpPr/>
      </dsp:nvSpPr>
      <dsp:spPr>
        <a:xfrm>
          <a:off x="1652212" y="452599"/>
          <a:ext cx="5554016" cy="5554016"/>
        </a:xfrm>
        <a:prstGeom prst="pie">
          <a:avLst>
            <a:gd name="adj1" fmla="val 11880000"/>
            <a:gd name="adj2" fmla="val 1620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b" anchorCtr="0">
          <a:noAutofit/>
        </a:bodyPr>
        <a:lstStyle/>
        <a:p>
          <a:pPr marL="0" lvl="0" indent="0" algn="ctr" defTabSz="444500">
            <a:lnSpc>
              <a:spcPct val="100000"/>
            </a:lnSpc>
            <a:spcBef>
              <a:spcPct val="0"/>
            </a:spcBef>
            <a:spcAft>
              <a:spcPts val="0"/>
            </a:spcAft>
            <a:buNone/>
          </a:pPr>
          <a:r>
            <a:rPr lang="en-US" sz="1000" b="1" u="none" kern="1200">
              <a:latin typeface="+mn-lt"/>
              <a:cs typeface="Times New Roman" pitchFamily="18" charset="0"/>
            </a:rPr>
            <a:t>          </a:t>
          </a: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r>
            <a:rPr lang="en-US" sz="1000" b="1" u="none" kern="1200">
              <a:latin typeface="+mn-lt"/>
              <a:cs typeface="Times New Roman" pitchFamily="18" charset="0"/>
            </a:rPr>
            <a:t>               </a:t>
          </a:r>
          <a:r>
            <a:rPr lang="en-US" sz="1000" b="1" u="sng" kern="1200">
              <a:latin typeface="+mn-lt"/>
              <a:cs typeface="Times New Roman" pitchFamily="18" charset="0"/>
            </a:rPr>
            <a:t>5</a:t>
          </a:r>
          <a:r>
            <a:rPr lang="en-US" sz="1000" b="1" kern="1200">
              <a:latin typeface="+mn-lt"/>
              <a:cs typeface="Times New Roman" pitchFamily="18" charset="0"/>
            </a:rPr>
            <a:t>:</a:t>
          </a:r>
        </a:p>
        <a:p>
          <a:pPr marL="0" lvl="0" indent="0" algn="ctr" defTabSz="444500">
            <a:lnSpc>
              <a:spcPct val="100000"/>
            </a:lnSpc>
            <a:spcBef>
              <a:spcPct val="0"/>
            </a:spcBef>
            <a:spcAft>
              <a:spcPts val="0"/>
            </a:spcAft>
            <a:buNone/>
          </a:pPr>
          <a:r>
            <a:rPr lang="en-US" sz="900" b="0" kern="1200">
              <a:latin typeface="+mn-lt"/>
              <a:cs typeface="Times New Roman" pitchFamily="18" charset="0"/>
            </a:rPr>
            <a:t>         Construct recantation plan by redefining the abuse to protect P., blaming the State, &amp; giving each other instructions / </a:t>
          </a:r>
        </a:p>
        <a:p>
          <a:pPr marL="0" lvl="0" indent="0" algn="ctr" defTabSz="444500">
            <a:lnSpc>
              <a:spcPct val="100000"/>
            </a:lnSpc>
            <a:spcBef>
              <a:spcPct val="0"/>
            </a:spcBef>
            <a:spcAft>
              <a:spcPts val="0"/>
            </a:spcAft>
            <a:buNone/>
          </a:pPr>
          <a:r>
            <a:rPr lang="en-US" sz="900" b="0" kern="1200">
              <a:latin typeface="+mn-lt"/>
              <a:cs typeface="Times New Roman" pitchFamily="18" charset="0"/>
            </a:rPr>
            <a:t>Couple’s agency is “up”</a:t>
          </a:r>
        </a:p>
        <a:p>
          <a:pPr marL="0" lvl="0" indent="0" algn="ctr" defTabSz="444500">
            <a:lnSpc>
              <a:spcPct val="100000"/>
            </a:lnSpc>
            <a:spcBef>
              <a:spcPct val="0"/>
            </a:spcBef>
            <a:spcAft>
              <a:spcPts val="0"/>
            </a:spcAft>
            <a:buNone/>
          </a:pPr>
          <a:r>
            <a:rPr lang="en-US" sz="900" b="0" kern="1200">
              <a:latin typeface="+mn-lt"/>
              <a:cs typeface="Times New Roman" pitchFamily="18" charset="0"/>
            </a:rPr>
            <a:t>  </a:t>
          </a:r>
          <a:r>
            <a:rPr lang="en-US" sz="900" b="0" u="none" kern="1200">
              <a:latin typeface="+mj-lt"/>
              <a:cs typeface="Times New Roman" pitchFamily="18" charset="0"/>
            </a:rPr>
            <a:t> </a:t>
          </a:r>
          <a:endParaRPr lang="en-US" sz="900" b="0" kern="1200">
            <a:latin typeface="+mn-lt"/>
            <a:cs typeface="Times New Roman" pitchFamily="18" charset="0"/>
          </a:endParaRPr>
        </a:p>
        <a:p>
          <a:pPr marL="0" lvl="0" indent="0" algn="ctr" defTabSz="444500">
            <a:lnSpc>
              <a:spcPct val="10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Relief , excitement, hope</a:t>
          </a:r>
          <a:endParaRPr lang="en-US" sz="900" b="0" kern="1200" dirty="0">
            <a:latin typeface="+mn-lt"/>
            <a:cs typeface="Times New Roman" pitchFamily="18" charset="0"/>
          </a:endParaRPr>
        </a:p>
      </dsp:txBody>
      <dsp:txXfrm>
        <a:off x="2523664" y="1386203"/>
        <a:ext cx="1785219" cy="1190146"/>
      </dsp:txXfrm>
    </dsp:sp>
    <dsp:sp modelId="{1B97CEAD-41D4-4118-9396-1AC2A049E7B7}">
      <dsp:nvSpPr>
        <dsp:cNvPr id="0" name=""/>
        <dsp:cNvSpPr/>
      </dsp:nvSpPr>
      <dsp:spPr>
        <a:xfrm>
          <a:off x="1351085" y="-16"/>
          <a:ext cx="6456431" cy="6205204"/>
        </a:xfrm>
        <a:prstGeom prst="circularArrow">
          <a:avLst>
            <a:gd name="adj1" fmla="val 5085"/>
            <a:gd name="adj2" fmla="val 327528"/>
            <a:gd name="adj3" fmla="val 20192361"/>
            <a:gd name="adj4" fmla="val 16200324"/>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3AF5D70-E52E-4777-BC60-54D89009A4E4}">
      <dsp:nvSpPr>
        <dsp:cNvPr id="0" name=""/>
        <dsp:cNvSpPr/>
      </dsp:nvSpPr>
      <dsp:spPr>
        <a:xfrm>
          <a:off x="1431731" y="322558"/>
          <a:ext cx="6359935" cy="6241656"/>
        </a:xfrm>
        <a:prstGeom prst="circularArrow">
          <a:avLst>
            <a:gd name="adj1" fmla="val 5085"/>
            <a:gd name="adj2" fmla="val 327528"/>
            <a:gd name="adj3" fmla="val 2912753"/>
            <a:gd name="adj4" fmla="val 20519953"/>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77D5FFA-2521-45D5-A015-6023220B120F}">
      <dsp:nvSpPr>
        <dsp:cNvPr id="0" name=""/>
        <dsp:cNvSpPr/>
      </dsp:nvSpPr>
      <dsp:spPr>
        <a:xfrm>
          <a:off x="1440946" y="418450"/>
          <a:ext cx="6241656" cy="6241656"/>
        </a:xfrm>
        <a:prstGeom prst="circularArrow">
          <a:avLst>
            <a:gd name="adj1" fmla="val 5085"/>
            <a:gd name="adj2" fmla="val 327528"/>
            <a:gd name="adj3" fmla="val 7232777"/>
            <a:gd name="adj4" fmla="val 3239695"/>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7F27874-4A4E-432E-A5BB-F6471DC87E42}">
      <dsp:nvSpPr>
        <dsp:cNvPr id="0" name=""/>
        <dsp:cNvSpPr/>
      </dsp:nvSpPr>
      <dsp:spPr>
        <a:xfrm>
          <a:off x="1189853" y="251091"/>
          <a:ext cx="6241656" cy="6241656"/>
        </a:xfrm>
        <a:prstGeom prst="circularArrow">
          <a:avLst>
            <a:gd name="adj1" fmla="val 5085"/>
            <a:gd name="adj2" fmla="val 327528"/>
            <a:gd name="adj3" fmla="val 11552519"/>
            <a:gd name="adj4" fmla="val 7559718"/>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9FA90EF-6EF5-4EBF-964F-5743E68FDF63}">
      <dsp:nvSpPr>
        <dsp:cNvPr id="0" name=""/>
        <dsp:cNvSpPr/>
      </dsp:nvSpPr>
      <dsp:spPr>
        <a:xfrm>
          <a:off x="1178328" y="23768"/>
          <a:ext cx="6265249" cy="6205204"/>
        </a:xfrm>
        <a:prstGeom prst="circularArrow">
          <a:avLst>
            <a:gd name="adj1" fmla="val 5085"/>
            <a:gd name="adj2" fmla="val 327528"/>
            <a:gd name="adj3" fmla="val 15872148"/>
            <a:gd name="adj4" fmla="val 11880111"/>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DFA55-7087-4771-9F22-8DCC233E259D}">
      <dsp:nvSpPr>
        <dsp:cNvPr id="0" name=""/>
        <dsp:cNvSpPr/>
      </dsp:nvSpPr>
      <dsp:spPr>
        <a:xfrm>
          <a:off x="1796812" y="409278"/>
          <a:ext cx="5554016" cy="5554016"/>
        </a:xfrm>
        <a:prstGeom prst="pie">
          <a:avLst>
            <a:gd name="adj1" fmla="val 16200000"/>
            <a:gd name="adj2" fmla="val 2052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  </a:t>
          </a:r>
        </a:p>
        <a:p>
          <a:pPr marL="0" lvl="0" indent="0" algn="ctr" defTabSz="466725">
            <a:lnSpc>
              <a:spcPct val="90000"/>
            </a:lnSpc>
            <a:spcBef>
              <a:spcPct val="0"/>
            </a:spcBef>
            <a:spcAft>
              <a:spcPts val="0"/>
            </a:spcAft>
            <a:buNone/>
          </a:pPr>
          <a:r>
            <a:rPr lang="en-US" sz="1050" b="0" u="sng" kern="1200">
              <a:latin typeface="+mn-lt"/>
              <a:cs typeface="Times New Roman" pitchFamily="18" charset="0"/>
            </a:rPr>
            <a:t>1</a:t>
          </a: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r>
            <a:rPr lang="en-US" sz="900" b="0" kern="1200">
              <a:latin typeface="+mn-lt"/>
              <a:cs typeface="Times New Roman" pitchFamily="18" charset="0"/>
            </a:rPr>
            <a:t>  Couple discusses the abuse event / mutual blame &amp; resistance of each other’s accounts / V’s agency is “up”</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Emotions</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Anger, blame, regret</a:t>
          </a:r>
          <a:endParaRPr lang="en-US" sz="900" b="0" kern="1200" dirty="0">
            <a:latin typeface="+mn-lt"/>
            <a:cs typeface="Times New Roman" pitchFamily="18" charset="0"/>
          </a:endParaRPr>
        </a:p>
      </dsp:txBody>
      <dsp:txXfrm>
        <a:off x="4694157" y="1342881"/>
        <a:ext cx="1785219" cy="1190146"/>
      </dsp:txXfrm>
    </dsp:sp>
    <dsp:sp modelId="{F2C23433-A891-4D92-B09B-016979ED313D}">
      <dsp:nvSpPr>
        <dsp:cNvPr id="0" name=""/>
        <dsp:cNvSpPr/>
      </dsp:nvSpPr>
      <dsp:spPr>
        <a:xfrm>
          <a:off x="1844418" y="557385"/>
          <a:ext cx="5554016" cy="5554016"/>
        </a:xfrm>
        <a:prstGeom prst="pie">
          <a:avLst>
            <a:gd name="adj1" fmla="val 20520000"/>
            <a:gd name="adj2" fmla="val 324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100000"/>
            </a:lnSpc>
            <a:spcBef>
              <a:spcPct val="0"/>
            </a:spcBef>
            <a:spcAft>
              <a:spcPts val="0"/>
            </a:spcAft>
            <a:buNone/>
          </a:pPr>
          <a:r>
            <a:rPr lang="en-US" sz="1050" b="0" u="sng" kern="1200">
              <a:latin typeface="+mn-lt"/>
              <a:cs typeface="Calibri" pitchFamily="34" charset="0"/>
            </a:rPr>
            <a:t>2</a:t>
          </a:r>
          <a:r>
            <a:rPr lang="en-US" sz="1050" b="0" kern="1200">
              <a:latin typeface="+mn-lt"/>
              <a:cs typeface="Calibri" pitchFamily="34" charset="0"/>
            </a:rPr>
            <a:t>:</a:t>
          </a:r>
          <a:r>
            <a:rPr lang="en-US" sz="900" b="0" kern="1200">
              <a:latin typeface="+mn-lt"/>
            </a:rPr>
            <a:t>  </a:t>
          </a:r>
        </a:p>
        <a:p>
          <a:pPr marL="0" lvl="0" indent="0" algn="ctr" defTabSz="466725">
            <a:lnSpc>
              <a:spcPct val="100000"/>
            </a:lnSpc>
            <a:spcBef>
              <a:spcPct val="0"/>
            </a:spcBef>
            <a:spcAft>
              <a:spcPts val="0"/>
            </a:spcAft>
            <a:buNone/>
          </a:pPr>
          <a:r>
            <a:rPr lang="en-US" sz="900" b="0" kern="1200">
              <a:latin typeface="+mn-lt"/>
              <a:cs typeface="Times New Roman" pitchFamily="18" charset="0"/>
            </a:rPr>
            <a:t>P. minimizes the abuse to lessen its severity /  V’s agency erodes</a:t>
          </a:r>
        </a:p>
        <a:p>
          <a:pPr marL="0" lvl="0" indent="0" algn="ctr" defTabSz="466725">
            <a:lnSpc>
              <a:spcPct val="100000"/>
            </a:lnSpc>
            <a:spcBef>
              <a:spcPct val="0"/>
            </a:spcBef>
            <a:spcAft>
              <a:spcPts val="0"/>
            </a:spcAft>
            <a:buNone/>
          </a:pPr>
          <a:r>
            <a:rPr lang="en-US" sz="900" b="0" kern="1200">
              <a:latin typeface="+mn-lt"/>
              <a:cs typeface="Times New Roman" pitchFamily="18" charset="0"/>
            </a:rPr>
            <a:t>P. uses sympathy appeals to become the “victim” / V. soothes P. </a:t>
          </a:r>
        </a:p>
        <a:p>
          <a:pPr marL="0" lvl="0" indent="0" algn="ctr" defTabSz="466725">
            <a:lnSpc>
              <a:spcPct val="10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Anger,  sadness,</a:t>
          </a:r>
        </a:p>
        <a:p>
          <a:pPr marL="0" lvl="0" indent="0" algn="ctr" defTabSz="466725">
            <a:lnSpc>
              <a:spcPct val="100000"/>
            </a:lnSpc>
            <a:spcBef>
              <a:spcPct val="0"/>
            </a:spcBef>
            <a:spcAft>
              <a:spcPts val="0"/>
            </a:spcAft>
            <a:buNone/>
          </a:pPr>
          <a:r>
            <a:rPr lang="en-US" sz="900" b="0" kern="1200">
              <a:latin typeface="+mn-lt"/>
              <a:cs typeface="Times New Roman" pitchFamily="18" charset="0"/>
            </a:rPr>
            <a:t> guilt, regret</a:t>
          </a:r>
          <a:endParaRPr lang="en-US" sz="900" b="0" kern="1200" dirty="0">
            <a:latin typeface="+mn-lt"/>
            <a:cs typeface="Times New Roman" pitchFamily="18" charset="0"/>
          </a:endParaRPr>
        </a:p>
      </dsp:txBody>
      <dsp:txXfrm>
        <a:off x="5421469" y="3095041"/>
        <a:ext cx="1652981" cy="1322384"/>
      </dsp:txXfrm>
    </dsp:sp>
    <dsp:sp modelId="{1DCD7A39-46A4-4750-B0DD-CB571B31A41E}">
      <dsp:nvSpPr>
        <dsp:cNvPr id="0" name=""/>
        <dsp:cNvSpPr/>
      </dsp:nvSpPr>
      <dsp:spPr>
        <a:xfrm>
          <a:off x="1718791" y="648629"/>
          <a:ext cx="5554016" cy="5554016"/>
        </a:xfrm>
        <a:prstGeom prst="pie">
          <a:avLst>
            <a:gd name="adj1" fmla="val 3240000"/>
            <a:gd name="adj2" fmla="val 756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ct val="35000"/>
            </a:spcAft>
            <a:buNone/>
          </a:pPr>
          <a:r>
            <a:rPr lang="en-US" sz="1050" b="0" u="sng" kern="1200">
              <a:latin typeface="+mn-lt"/>
              <a:cs typeface="Times New Roman" pitchFamily="18" charset="0"/>
            </a:rPr>
            <a:t>3</a:t>
          </a:r>
          <a:r>
            <a:rPr lang="en-US" sz="1050" b="0" kern="1200">
              <a:latin typeface="+mn-lt"/>
              <a:cs typeface="Times New Roman" pitchFamily="18" charset="0"/>
            </a:rPr>
            <a:t>:</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Couple bonds over </a:t>
          </a:r>
        </a:p>
        <a:p>
          <a:pPr marL="0" lvl="0" indent="0" algn="ctr" defTabSz="466725">
            <a:lnSpc>
              <a:spcPct val="90000"/>
            </a:lnSpc>
            <a:spcBef>
              <a:spcPct val="0"/>
            </a:spcBef>
            <a:spcAft>
              <a:spcPts val="0"/>
            </a:spcAft>
            <a:buNone/>
          </a:pPr>
          <a:r>
            <a:rPr lang="en-US" sz="900" b="0" kern="1200">
              <a:latin typeface="+mn-lt"/>
              <a:cs typeface="Times New Roman" pitchFamily="18" charset="0"/>
            </a:rPr>
            <a:t>images of life alone, love, memories &amp; dreams  / position themselves against others who “don’t understand them”</a:t>
          </a:r>
        </a:p>
        <a:p>
          <a:pPr marL="0" lvl="0" indent="0" algn="ctr" defTabSz="466725">
            <a:lnSpc>
              <a:spcPct val="90000"/>
            </a:lnSpc>
            <a:spcBef>
              <a:spcPct val="0"/>
            </a:spcBef>
            <a:spcAft>
              <a:spcPts val="0"/>
            </a:spcAft>
            <a:buNone/>
          </a:pP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Sadness , regret, relief to connect over “common ground”</a:t>
          </a:r>
          <a:endParaRPr lang="en-US" sz="900" b="0" kern="1200" dirty="0">
            <a:latin typeface="+mn-lt"/>
            <a:cs typeface="Times New Roman" pitchFamily="18" charset="0"/>
          </a:endParaRPr>
        </a:p>
      </dsp:txBody>
      <dsp:txXfrm>
        <a:off x="3702369" y="4549664"/>
        <a:ext cx="1586861" cy="1454623"/>
      </dsp:txXfrm>
    </dsp:sp>
    <dsp:sp modelId="{7AAD12A5-F4C6-45E5-A521-368B41EF4F23}">
      <dsp:nvSpPr>
        <dsp:cNvPr id="0" name=""/>
        <dsp:cNvSpPr/>
      </dsp:nvSpPr>
      <dsp:spPr>
        <a:xfrm>
          <a:off x="1593165" y="557385"/>
          <a:ext cx="5554016" cy="5554016"/>
        </a:xfrm>
        <a:prstGeom prst="pie">
          <a:avLst>
            <a:gd name="adj1" fmla="val 7560000"/>
            <a:gd name="adj2" fmla="val 1188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4</a:t>
          </a:r>
          <a:r>
            <a:rPr lang="en-US" sz="105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P. asks/instructs V. to recant &amp; she complies / instructions are reinforced by sympathy appeals &amp; minimization</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Relief, anger, </a:t>
          </a:r>
        </a:p>
        <a:p>
          <a:pPr marL="0" lvl="0" indent="0" algn="ctr" defTabSz="466725">
            <a:lnSpc>
              <a:spcPct val="90000"/>
            </a:lnSpc>
            <a:spcBef>
              <a:spcPct val="0"/>
            </a:spcBef>
            <a:spcAft>
              <a:spcPts val="0"/>
            </a:spcAft>
            <a:buNone/>
          </a:pPr>
          <a:r>
            <a:rPr lang="en-US" sz="900" b="0" kern="1200">
              <a:latin typeface="+mn-lt"/>
              <a:cs typeface="Times New Roman" pitchFamily="18" charset="0"/>
            </a:rPr>
            <a:t>sadness </a:t>
          </a:r>
          <a:endParaRPr lang="en-US" sz="900" b="0" kern="1200" dirty="0">
            <a:latin typeface="+mn-lt"/>
            <a:cs typeface="Times New Roman" pitchFamily="18" charset="0"/>
          </a:endParaRPr>
        </a:p>
      </dsp:txBody>
      <dsp:txXfrm>
        <a:off x="1917149" y="3095041"/>
        <a:ext cx="1652981" cy="1322384"/>
      </dsp:txXfrm>
    </dsp:sp>
    <dsp:sp modelId="{E0EBF84C-EDBD-4E6B-9D75-52A833F902CC}">
      <dsp:nvSpPr>
        <dsp:cNvPr id="0" name=""/>
        <dsp:cNvSpPr/>
      </dsp:nvSpPr>
      <dsp:spPr>
        <a:xfrm>
          <a:off x="1652212" y="452599"/>
          <a:ext cx="5554016" cy="5554016"/>
        </a:xfrm>
        <a:prstGeom prst="pie">
          <a:avLst>
            <a:gd name="adj1" fmla="val 11880000"/>
            <a:gd name="adj2" fmla="val 1620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b" anchorCtr="0">
          <a:noAutofit/>
        </a:bodyPr>
        <a:lstStyle/>
        <a:p>
          <a:pPr marL="0" lvl="0" indent="0" algn="ctr" defTabSz="444500">
            <a:lnSpc>
              <a:spcPct val="100000"/>
            </a:lnSpc>
            <a:spcBef>
              <a:spcPct val="0"/>
            </a:spcBef>
            <a:spcAft>
              <a:spcPts val="0"/>
            </a:spcAft>
            <a:buNone/>
          </a:pPr>
          <a:r>
            <a:rPr lang="en-US" sz="1000" b="1" u="none" kern="1200" dirty="0">
              <a:latin typeface="+mn-lt"/>
              <a:cs typeface="Times New Roman" pitchFamily="18" charset="0"/>
            </a:rPr>
            <a:t>          </a:t>
          </a: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r>
            <a:rPr lang="en-US" sz="1000" b="1" u="none" kern="1200" dirty="0">
              <a:latin typeface="+mn-lt"/>
              <a:cs typeface="Times New Roman" pitchFamily="18" charset="0"/>
            </a:rPr>
            <a:t>               </a:t>
          </a:r>
          <a:r>
            <a:rPr lang="en-US" sz="1000" b="1" u="sng" kern="1200" dirty="0">
              <a:latin typeface="+mn-lt"/>
              <a:cs typeface="Times New Roman" pitchFamily="18" charset="0"/>
            </a:rPr>
            <a:t>5</a:t>
          </a:r>
          <a:r>
            <a:rPr lang="en-US" sz="1000" b="1" kern="1200" dirty="0">
              <a:latin typeface="+mn-lt"/>
              <a:cs typeface="Times New Roman" pitchFamily="18" charset="0"/>
            </a:rPr>
            <a:t>:</a:t>
          </a:r>
        </a:p>
        <a:p>
          <a:pPr marL="0" lvl="0" indent="0" algn="ctr" defTabSz="444500">
            <a:lnSpc>
              <a:spcPct val="100000"/>
            </a:lnSpc>
            <a:spcBef>
              <a:spcPct val="0"/>
            </a:spcBef>
            <a:spcAft>
              <a:spcPts val="0"/>
            </a:spcAft>
            <a:buNone/>
          </a:pPr>
          <a:r>
            <a:rPr lang="en-US" sz="900" b="0" kern="1200" dirty="0">
              <a:latin typeface="+mn-lt"/>
              <a:cs typeface="Times New Roman" pitchFamily="18" charset="0"/>
            </a:rPr>
            <a:t>         Construct recantation plan by redefining the abuse to protect P., blaming the State, &amp; giving each other instructions / </a:t>
          </a:r>
        </a:p>
        <a:p>
          <a:pPr marL="0" lvl="0" indent="0" algn="ctr" defTabSz="444500">
            <a:lnSpc>
              <a:spcPct val="100000"/>
            </a:lnSpc>
            <a:spcBef>
              <a:spcPct val="0"/>
            </a:spcBef>
            <a:spcAft>
              <a:spcPts val="0"/>
            </a:spcAft>
            <a:buNone/>
          </a:pPr>
          <a:r>
            <a:rPr lang="en-US" sz="900" b="0" kern="1200" dirty="0">
              <a:latin typeface="+mn-lt"/>
              <a:cs typeface="Times New Roman" pitchFamily="18" charset="0"/>
            </a:rPr>
            <a:t>Couple’s agency is “up”</a:t>
          </a:r>
        </a:p>
        <a:p>
          <a:pPr marL="0" lvl="0" indent="0" algn="ctr" defTabSz="444500">
            <a:lnSpc>
              <a:spcPct val="100000"/>
            </a:lnSpc>
            <a:spcBef>
              <a:spcPct val="0"/>
            </a:spcBef>
            <a:spcAft>
              <a:spcPts val="0"/>
            </a:spcAft>
            <a:buNone/>
          </a:pPr>
          <a:r>
            <a:rPr lang="en-US" sz="900" b="0" kern="1200" dirty="0">
              <a:latin typeface="+mn-lt"/>
              <a:cs typeface="Times New Roman" pitchFamily="18" charset="0"/>
            </a:rPr>
            <a:t>  </a:t>
          </a:r>
          <a:r>
            <a:rPr lang="en-US" sz="900" b="0" u="none" kern="1200" dirty="0">
              <a:latin typeface="+mj-lt"/>
              <a:cs typeface="Times New Roman" pitchFamily="18" charset="0"/>
            </a:rPr>
            <a:t> </a:t>
          </a:r>
          <a:endParaRPr lang="en-US" sz="900" b="0" kern="1200" dirty="0">
            <a:latin typeface="+mn-lt"/>
            <a:cs typeface="Times New Roman" pitchFamily="18" charset="0"/>
          </a:endParaRPr>
        </a:p>
        <a:p>
          <a:pPr marL="0" lvl="0" indent="0" algn="ctr" defTabSz="444500">
            <a:lnSpc>
              <a:spcPct val="100000"/>
            </a:lnSpc>
            <a:spcBef>
              <a:spcPct val="0"/>
            </a:spcBef>
            <a:spcAft>
              <a:spcPts val="0"/>
            </a:spcAft>
            <a:buNone/>
          </a:pPr>
          <a:r>
            <a:rPr lang="en-US" sz="900" b="0" u="sng" kern="1200" dirty="0">
              <a:latin typeface="+mn-lt"/>
              <a:cs typeface="Times New Roman" pitchFamily="18" charset="0"/>
            </a:rPr>
            <a:t>E</a:t>
          </a:r>
          <a:r>
            <a:rPr lang="en-US" sz="900" b="0" kern="1200" dirty="0">
              <a:latin typeface="+mn-lt"/>
              <a:cs typeface="Times New Roman" pitchFamily="18" charset="0"/>
            </a:rPr>
            <a:t>: Relief , excitement, hope</a:t>
          </a:r>
        </a:p>
      </dsp:txBody>
      <dsp:txXfrm>
        <a:off x="2523664" y="1386203"/>
        <a:ext cx="1785219" cy="1190146"/>
      </dsp:txXfrm>
    </dsp:sp>
    <dsp:sp modelId="{1B97CEAD-41D4-4118-9396-1AC2A049E7B7}">
      <dsp:nvSpPr>
        <dsp:cNvPr id="0" name=""/>
        <dsp:cNvSpPr/>
      </dsp:nvSpPr>
      <dsp:spPr>
        <a:xfrm>
          <a:off x="1351085" y="-16"/>
          <a:ext cx="6456431" cy="6205204"/>
        </a:xfrm>
        <a:prstGeom prst="circularArrow">
          <a:avLst>
            <a:gd name="adj1" fmla="val 5085"/>
            <a:gd name="adj2" fmla="val 327528"/>
            <a:gd name="adj3" fmla="val 20192361"/>
            <a:gd name="adj4" fmla="val 16200324"/>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3AF5D70-E52E-4777-BC60-54D89009A4E4}">
      <dsp:nvSpPr>
        <dsp:cNvPr id="0" name=""/>
        <dsp:cNvSpPr/>
      </dsp:nvSpPr>
      <dsp:spPr>
        <a:xfrm>
          <a:off x="1431731" y="322558"/>
          <a:ext cx="6359935" cy="6241656"/>
        </a:xfrm>
        <a:prstGeom prst="circularArrow">
          <a:avLst>
            <a:gd name="adj1" fmla="val 5085"/>
            <a:gd name="adj2" fmla="val 327528"/>
            <a:gd name="adj3" fmla="val 2912753"/>
            <a:gd name="adj4" fmla="val 20519953"/>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77D5FFA-2521-45D5-A015-6023220B120F}">
      <dsp:nvSpPr>
        <dsp:cNvPr id="0" name=""/>
        <dsp:cNvSpPr/>
      </dsp:nvSpPr>
      <dsp:spPr>
        <a:xfrm>
          <a:off x="1440946" y="418450"/>
          <a:ext cx="6241656" cy="6241656"/>
        </a:xfrm>
        <a:prstGeom prst="circularArrow">
          <a:avLst>
            <a:gd name="adj1" fmla="val 5085"/>
            <a:gd name="adj2" fmla="val 327528"/>
            <a:gd name="adj3" fmla="val 7232777"/>
            <a:gd name="adj4" fmla="val 3239695"/>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7F27874-4A4E-432E-A5BB-F6471DC87E42}">
      <dsp:nvSpPr>
        <dsp:cNvPr id="0" name=""/>
        <dsp:cNvSpPr/>
      </dsp:nvSpPr>
      <dsp:spPr>
        <a:xfrm>
          <a:off x="1189853" y="251091"/>
          <a:ext cx="6241656" cy="6241656"/>
        </a:xfrm>
        <a:prstGeom prst="circularArrow">
          <a:avLst>
            <a:gd name="adj1" fmla="val 5085"/>
            <a:gd name="adj2" fmla="val 327528"/>
            <a:gd name="adj3" fmla="val 11552519"/>
            <a:gd name="adj4" fmla="val 7559718"/>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9FA90EF-6EF5-4EBF-964F-5743E68FDF63}">
      <dsp:nvSpPr>
        <dsp:cNvPr id="0" name=""/>
        <dsp:cNvSpPr/>
      </dsp:nvSpPr>
      <dsp:spPr>
        <a:xfrm>
          <a:off x="1178328" y="23768"/>
          <a:ext cx="6265249" cy="6205204"/>
        </a:xfrm>
        <a:prstGeom prst="circularArrow">
          <a:avLst>
            <a:gd name="adj1" fmla="val 5085"/>
            <a:gd name="adj2" fmla="val 327528"/>
            <a:gd name="adj3" fmla="val 15872148"/>
            <a:gd name="adj4" fmla="val 11880111"/>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DFA55-7087-4771-9F22-8DCC233E259D}">
      <dsp:nvSpPr>
        <dsp:cNvPr id="0" name=""/>
        <dsp:cNvSpPr/>
      </dsp:nvSpPr>
      <dsp:spPr>
        <a:xfrm>
          <a:off x="1796812" y="409278"/>
          <a:ext cx="5554016" cy="5554016"/>
        </a:xfrm>
        <a:prstGeom prst="pie">
          <a:avLst>
            <a:gd name="adj1" fmla="val 16200000"/>
            <a:gd name="adj2" fmla="val 2052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  </a:t>
          </a:r>
        </a:p>
        <a:p>
          <a:pPr marL="0" lvl="0" indent="0" algn="ctr" defTabSz="466725">
            <a:lnSpc>
              <a:spcPct val="90000"/>
            </a:lnSpc>
            <a:spcBef>
              <a:spcPct val="0"/>
            </a:spcBef>
            <a:spcAft>
              <a:spcPts val="0"/>
            </a:spcAft>
            <a:buNone/>
          </a:pPr>
          <a:r>
            <a:rPr lang="en-US" sz="1050" b="0" u="sng" kern="1200">
              <a:latin typeface="+mn-lt"/>
              <a:cs typeface="Times New Roman" pitchFamily="18" charset="0"/>
            </a:rPr>
            <a:t>1</a:t>
          </a: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r>
            <a:rPr lang="en-US" sz="900" b="0" kern="1200">
              <a:latin typeface="+mn-lt"/>
              <a:cs typeface="Times New Roman" pitchFamily="18" charset="0"/>
            </a:rPr>
            <a:t>  Couple discusses the abuse event / mutual blame &amp; resistance of each other’s accounts / V’s agency is “up”</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Emotions</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Anger, blame, regret</a:t>
          </a:r>
          <a:endParaRPr lang="en-US" sz="900" b="0" kern="1200" dirty="0">
            <a:latin typeface="+mn-lt"/>
            <a:cs typeface="Times New Roman" pitchFamily="18" charset="0"/>
          </a:endParaRPr>
        </a:p>
      </dsp:txBody>
      <dsp:txXfrm>
        <a:off x="4694157" y="1342881"/>
        <a:ext cx="1785219" cy="1190146"/>
      </dsp:txXfrm>
    </dsp:sp>
    <dsp:sp modelId="{F2C23433-A891-4D92-B09B-016979ED313D}">
      <dsp:nvSpPr>
        <dsp:cNvPr id="0" name=""/>
        <dsp:cNvSpPr/>
      </dsp:nvSpPr>
      <dsp:spPr>
        <a:xfrm>
          <a:off x="1844418" y="557385"/>
          <a:ext cx="5554016" cy="5554016"/>
        </a:xfrm>
        <a:prstGeom prst="pie">
          <a:avLst>
            <a:gd name="adj1" fmla="val 20520000"/>
            <a:gd name="adj2" fmla="val 324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100000"/>
            </a:lnSpc>
            <a:spcBef>
              <a:spcPct val="0"/>
            </a:spcBef>
            <a:spcAft>
              <a:spcPts val="0"/>
            </a:spcAft>
            <a:buNone/>
          </a:pPr>
          <a:r>
            <a:rPr lang="en-US" sz="1050" b="0" u="sng" kern="1200">
              <a:latin typeface="+mn-lt"/>
              <a:cs typeface="Calibri" pitchFamily="34" charset="0"/>
            </a:rPr>
            <a:t>2</a:t>
          </a:r>
          <a:r>
            <a:rPr lang="en-US" sz="1050" b="0" kern="1200">
              <a:latin typeface="+mn-lt"/>
              <a:cs typeface="Calibri" pitchFamily="34" charset="0"/>
            </a:rPr>
            <a:t>:</a:t>
          </a:r>
          <a:r>
            <a:rPr lang="en-US" sz="900" b="0" kern="1200">
              <a:latin typeface="+mn-lt"/>
            </a:rPr>
            <a:t>  </a:t>
          </a:r>
        </a:p>
        <a:p>
          <a:pPr marL="0" lvl="0" indent="0" algn="ctr" defTabSz="466725">
            <a:lnSpc>
              <a:spcPct val="100000"/>
            </a:lnSpc>
            <a:spcBef>
              <a:spcPct val="0"/>
            </a:spcBef>
            <a:spcAft>
              <a:spcPts val="0"/>
            </a:spcAft>
            <a:buNone/>
          </a:pPr>
          <a:r>
            <a:rPr lang="en-US" sz="900" b="0" kern="1200">
              <a:latin typeface="+mn-lt"/>
              <a:cs typeface="Times New Roman" pitchFamily="18" charset="0"/>
            </a:rPr>
            <a:t>P. minimizes the abuse to lessen its severity /  V’s agency erodes</a:t>
          </a:r>
        </a:p>
        <a:p>
          <a:pPr marL="0" lvl="0" indent="0" algn="ctr" defTabSz="466725">
            <a:lnSpc>
              <a:spcPct val="100000"/>
            </a:lnSpc>
            <a:spcBef>
              <a:spcPct val="0"/>
            </a:spcBef>
            <a:spcAft>
              <a:spcPts val="0"/>
            </a:spcAft>
            <a:buNone/>
          </a:pPr>
          <a:r>
            <a:rPr lang="en-US" sz="900" b="0" kern="1200">
              <a:latin typeface="+mn-lt"/>
              <a:cs typeface="Times New Roman" pitchFamily="18" charset="0"/>
            </a:rPr>
            <a:t>P. uses sympathy appeals to become the “victim” / V. soothes P. </a:t>
          </a:r>
        </a:p>
        <a:p>
          <a:pPr marL="0" lvl="0" indent="0" algn="ctr" defTabSz="466725">
            <a:lnSpc>
              <a:spcPct val="10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Anger,  sadness,</a:t>
          </a:r>
        </a:p>
        <a:p>
          <a:pPr marL="0" lvl="0" indent="0" algn="ctr" defTabSz="466725">
            <a:lnSpc>
              <a:spcPct val="100000"/>
            </a:lnSpc>
            <a:spcBef>
              <a:spcPct val="0"/>
            </a:spcBef>
            <a:spcAft>
              <a:spcPts val="0"/>
            </a:spcAft>
            <a:buNone/>
          </a:pPr>
          <a:r>
            <a:rPr lang="en-US" sz="900" b="0" kern="1200">
              <a:latin typeface="+mn-lt"/>
              <a:cs typeface="Times New Roman" pitchFamily="18" charset="0"/>
            </a:rPr>
            <a:t> guilt, regret</a:t>
          </a:r>
          <a:endParaRPr lang="en-US" sz="900" b="0" kern="1200" dirty="0">
            <a:latin typeface="+mn-lt"/>
            <a:cs typeface="Times New Roman" pitchFamily="18" charset="0"/>
          </a:endParaRPr>
        </a:p>
      </dsp:txBody>
      <dsp:txXfrm>
        <a:off x="5421469" y="3095041"/>
        <a:ext cx="1652981" cy="1322384"/>
      </dsp:txXfrm>
    </dsp:sp>
    <dsp:sp modelId="{1DCD7A39-46A4-4750-B0DD-CB571B31A41E}">
      <dsp:nvSpPr>
        <dsp:cNvPr id="0" name=""/>
        <dsp:cNvSpPr/>
      </dsp:nvSpPr>
      <dsp:spPr>
        <a:xfrm>
          <a:off x="1718791" y="648629"/>
          <a:ext cx="5554016" cy="5554016"/>
        </a:xfrm>
        <a:prstGeom prst="pie">
          <a:avLst>
            <a:gd name="adj1" fmla="val 3240000"/>
            <a:gd name="adj2" fmla="val 756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ct val="35000"/>
            </a:spcAft>
            <a:buNone/>
          </a:pPr>
          <a:r>
            <a:rPr lang="en-US" sz="1050" b="0" u="sng" kern="1200">
              <a:latin typeface="+mn-lt"/>
              <a:cs typeface="Times New Roman" pitchFamily="18" charset="0"/>
            </a:rPr>
            <a:t>3</a:t>
          </a:r>
          <a:r>
            <a:rPr lang="en-US" sz="1050" b="0" kern="1200">
              <a:latin typeface="+mn-lt"/>
              <a:cs typeface="Times New Roman" pitchFamily="18" charset="0"/>
            </a:rPr>
            <a:t>:</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Couple bonds over </a:t>
          </a:r>
        </a:p>
        <a:p>
          <a:pPr marL="0" lvl="0" indent="0" algn="ctr" defTabSz="466725">
            <a:lnSpc>
              <a:spcPct val="90000"/>
            </a:lnSpc>
            <a:spcBef>
              <a:spcPct val="0"/>
            </a:spcBef>
            <a:spcAft>
              <a:spcPts val="0"/>
            </a:spcAft>
            <a:buNone/>
          </a:pPr>
          <a:r>
            <a:rPr lang="en-US" sz="900" b="0" kern="1200">
              <a:latin typeface="+mn-lt"/>
              <a:cs typeface="Times New Roman" pitchFamily="18" charset="0"/>
            </a:rPr>
            <a:t>images of life alone, love, memories &amp; dreams  / position themselves against others who “don’t understand them”</a:t>
          </a:r>
        </a:p>
        <a:p>
          <a:pPr marL="0" lvl="0" indent="0" algn="ctr" defTabSz="466725">
            <a:lnSpc>
              <a:spcPct val="90000"/>
            </a:lnSpc>
            <a:spcBef>
              <a:spcPct val="0"/>
            </a:spcBef>
            <a:spcAft>
              <a:spcPts val="0"/>
            </a:spcAft>
            <a:buNone/>
          </a:pP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Sadness , regret, relief to connect over “common ground”</a:t>
          </a:r>
          <a:endParaRPr lang="en-US" sz="900" b="0" kern="1200" dirty="0">
            <a:latin typeface="+mn-lt"/>
            <a:cs typeface="Times New Roman" pitchFamily="18" charset="0"/>
          </a:endParaRPr>
        </a:p>
      </dsp:txBody>
      <dsp:txXfrm>
        <a:off x="3702369" y="4549664"/>
        <a:ext cx="1586861" cy="1454623"/>
      </dsp:txXfrm>
    </dsp:sp>
    <dsp:sp modelId="{7AAD12A5-F4C6-45E5-A521-368B41EF4F23}">
      <dsp:nvSpPr>
        <dsp:cNvPr id="0" name=""/>
        <dsp:cNvSpPr/>
      </dsp:nvSpPr>
      <dsp:spPr>
        <a:xfrm>
          <a:off x="1593165" y="557385"/>
          <a:ext cx="5554016" cy="5554016"/>
        </a:xfrm>
        <a:prstGeom prst="pie">
          <a:avLst>
            <a:gd name="adj1" fmla="val 7560000"/>
            <a:gd name="adj2" fmla="val 1188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4</a:t>
          </a:r>
          <a:r>
            <a:rPr lang="en-US" sz="105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P. asks/instructs V. to recant &amp; she complies / instructions are reinforced by sympathy appeals &amp; minimization</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Relief, anger, </a:t>
          </a:r>
        </a:p>
        <a:p>
          <a:pPr marL="0" lvl="0" indent="0" algn="ctr" defTabSz="466725">
            <a:lnSpc>
              <a:spcPct val="90000"/>
            </a:lnSpc>
            <a:spcBef>
              <a:spcPct val="0"/>
            </a:spcBef>
            <a:spcAft>
              <a:spcPts val="0"/>
            </a:spcAft>
            <a:buNone/>
          </a:pPr>
          <a:r>
            <a:rPr lang="en-US" sz="900" b="0" kern="1200">
              <a:latin typeface="+mn-lt"/>
              <a:cs typeface="Times New Roman" pitchFamily="18" charset="0"/>
            </a:rPr>
            <a:t>sadness </a:t>
          </a:r>
          <a:endParaRPr lang="en-US" sz="900" b="0" kern="1200" dirty="0">
            <a:latin typeface="+mn-lt"/>
            <a:cs typeface="Times New Roman" pitchFamily="18" charset="0"/>
          </a:endParaRPr>
        </a:p>
      </dsp:txBody>
      <dsp:txXfrm>
        <a:off x="1917149" y="3095041"/>
        <a:ext cx="1652981" cy="1322384"/>
      </dsp:txXfrm>
    </dsp:sp>
    <dsp:sp modelId="{E0EBF84C-EDBD-4E6B-9D75-52A833F902CC}">
      <dsp:nvSpPr>
        <dsp:cNvPr id="0" name=""/>
        <dsp:cNvSpPr/>
      </dsp:nvSpPr>
      <dsp:spPr>
        <a:xfrm>
          <a:off x="1652212" y="452599"/>
          <a:ext cx="5554016" cy="5554016"/>
        </a:xfrm>
        <a:prstGeom prst="pie">
          <a:avLst>
            <a:gd name="adj1" fmla="val 11880000"/>
            <a:gd name="adj2" fmla="val 1620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b" anchorCtr="0">
          <a:noAutofit/>
        </a:bodyPr>
        <a:lstStyle/>
        <a:p>
          <a:pPr marL="0" lvl="0" indent="0" algn="ctr" defTabSz="444500">
            <a:lnSpc>
              <a:spcPct val="100000"/>
            </a:lnSpc>
            <a:spcBef>
              <a:spcPct val="0"/>
            </a:spcBef>
            <a:spcAft>
              <a:spcPts val="0"/>
            </a:spcAft>
            <a:buNone/>
          </a:pPr>
          <a:r>
            <a:rPr lang="en-US" sz="1000" b="1" u="none" kern="1200">
              <a:latin typeface="+mn-lt"/>
              <a:cs typeface="Times New Roman" pitchFamily="18" charset="0"/>
            </a:rPr>
            <a:t>          </a:t>
          </a: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r>
            <a:rPr lang="en-US" sz="1000" b="1" u="none" kern="1200">
              <a:latin typeface="+mn-lt"/>
              <a:cs typeface="Times New Roman" pitchFamily="18" charset="0"/>
            </a:rPr>
            <a:t>               </a:t>
          </a:r>
          <a:r>
            <a:rPr lang="en-US" sz="1000" b="1" u="sng" kern="1200">
              <a:latin typeface="+mn-lt"/>
              <a:cs typeface="Times New Roman" pitchFamily="18" charset="0"/>
            </a:rPr>
            <a:t>5</a:t>
          </a:r>
          <a:r>
            <a:rPr lang="en-US" sz="1000" b="1" kern="1200">
              <a:latin typeface="+mn-lt"/>
              <a:cs typeface="Times New Roman" pitchFamily="18" charset="0"/>
            </a:rPr>
            <a:t>:</a:t>
          </a:r>
        </a:p>
        <a:p>
          <a:pPr marL="0" lvl="0" indent="0" algn="ctr" defTabSz="444500">
            <a:lnSpc>
              <a:spcPct val="100000"/>
            </a:lnSpc>
            <a:spcBef>
              <a:spcPct val="0"/>
            </a:spcBef>
            <a:spcAft>
              <a:spcPts val="0"/>
            </a:spcAft>
            <a:buNone/>
          </a:pPr>
          <a:r>
            <a:rPr lang="en-US" sz="900" b="0" kern="1200">
              <a:latin typeface="+mn-lt"/>
              <a:cs typeface="Times New Roman" pitchFamily="18" charset="0"/>
            </a:rPr>
            <a:t>         Construct recantation plan by redefining the abuse to protect P., blaming the State, &amp; giving each other instructions / </a:t>
          </a:r>
        </a:p>
        <a:p>
          <a:pPr marL="0" lvl="0" indent="0" algn="ctr" defTabSz="444500">
            <a:lnSpc>
              <a:spcPct val="100000"/>
            </a:lnSpc>
            <a:spcBef>
              <a:spcPct val="0"/>
            </a:spcBef>
            <a:spcAft>
              <a:spcPts val="0"/>
            </a:spcAft>
            <a:buNone/>
          </a:pPr>
          <a:r>
            <a:rPr lang="en-US" sz="900" b="0" kern="1200">
              <a:latin typeface="+mn-lt"/>
              <a:cs typeface="Times New Roman" pitchFamily="18" charset="0"/>
            </a:rPr>
            <a:t>Couple’s agency is “up”</a:t>
          </a:r>
        </a:p>
        <a:p>
          <a:pPr marL="0" lvl="0" indent="0" algn="ctr" defTabSz="444500">
            <a:lnSpc>
              <a:spcPct val="100000"/>
            </a:lnSpc>
            <a:spcBef>
              <a:spcPct val="0"/>
            </a:spcBef>
            <a:spcAft>
              <a:spcPts val="0"/>
            </a:spcAft>
            <a:buNone/>
          </a:pPr>
          <a:r>
            <a:rPr lang="en-US" sz="900" b="0" kern="1200">
              <a:latin typeface="+mn-lt"/>
              <a:cs typeface="Times New Roman" pitchFamily="18" charset="0"/>
            </a:rPr>
            <a:t>  </a:t>
          </a:r>
          <a:r>
            <a:rPr lang="en-US" sz="900" b="0" u="none" kern="1200">
              <a:latin typeface="+mj-lt"/>
              <a:cs typeface="Times New Roman" pitchFamily="18" charset="0"/>
            </a:rPr>
            <a:t> </a:t>
          </a:r>
          <a:endParaRPr lang="en-US" sz="900" b="0" kern="1200">
            <a:latin typeface="+mn-lt"/>
            <a:cs typeface="Times New Roman" pitchFamily="18" charset="0"/>
          </a:endParaRPr>
        </a:p>
        <a:p>
          <a:pPr marL="0" lvl="0" indent="0" algn="ctr" defTabSz="444500">
            <a:lnSpc>
              <a:spcPct val="10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Relief , excitement, hope</a:t>
          </a:r>
          <a:endParaRPr lang="en-US" sz="900" b="0" kern="1200" dirty="0">
            <a:latin typeface="+mn-lt"/>
            <a:cs typeface="Times New Roman" pitchFamily="18" charset="0"/>
          </a:endParaRPr>
        </a:p>
      </dsp:txBody>
      <dsp:txXfrm>
        <a:off x="2523664" y="1386203"/>
        <a:ext cx="1785219" cy="1190146"/>
      </dsp:txXfrm>
    </dsp:sp>
    <dsp:sp modelId="{1B97CEAD-41D4-4118-9396-1AC2A049E7B7}">
      <dsp:nvSpPr>
        <dsp:cNvPr id="0" name=""/>
        <dsp:cNvSpPr/>
      </dsp:nvSpPr>
      <dsp:spPr>
        <a:xfrm>
          <a:off x="1351085" y="-16"/>
          <a:ext cx="6456431" cy="6205204"/>
        </a:xfrm>
        <a:prstGeom prst="circularArrow">
          <a:avLst>
            <a:gd name="adj1" fmla="val 5085"/>
            <a:gd name="adj2" fmla="val 327528"/>
            <a:gd name="adj3" fmla="val 20192361"/>
            <a:gd name="adj4" fmla="val 16200324"/>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3AF5D70-E52E-4777-BC60-54D89009A4E4}">
      <dsp:nvSpPr>
        <dsp:cNvPr id="0" name=""/>
        <dsp:cNvSpPr/>
      </dsp:nvSpPr>
      <dsp:spPr>
        <a:xfrm>
          <a:off x="1431731" y="322558"/>
          <a:ext cx="6359935" cy="6241656"/>
        </a:xfrm>
        <a:prstGeom prst="circularArrow">
          <a:avLst>
            <a:gd name="adj1" fmla="val 5085"/>
            <a:gd name="adj2" fmla="val 327528"/>
            <a:gd name="adj3" fmla="val 2912753"/>
            <a:gd name="adj4" fmla="val 20519953"/>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77D5FFA-2521-45D5-A015-6023220B120F}">
      <dsp:nvSpPr>
        <dsp:cNvPr id="0" name=""/>
        <dsp:cNvSpPr/>
      </dsp:nvSpPr>
      <dsp:spPr>
        <a:xfrm>
          <a:off x="1440946" y="418450"/>
          <a:ext cx="6241656" cy="6241656"/>
        </a:xfrm>
        <a:prstGeom prst="circularArrow">
          <a:avLst>
            <a:gd name="adj1" fmla="val 5085"/>
            <a:gd name="adj2" fmla="val 327528"/>
            <a:gd name="adj3" fmla="val 7232777"/>
            <a:gd name="adj4" fmla="val 3239695"/>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7F27874-4A4E-432E-A5BB-F6471DC87E42}">
      <dsp:nvSpPr>
        <dsp:cNvPr id="0" name=""/>
        <dsp:cNvSpPr/>
      </dsp:nvSpPr>
      <dsp:spPr>
        <a:xfrm>
          <a:off x="1189853" y="251091"/>
          <a:ext cx="6241656" cy="6241656"/>
        </a:xfrm>
        <a:prstGeom prst="circularArrow">
          <a:avLst>
            <a:gd name="adj1" fmla="val 5085"/>
            <a:gd name="adj2" fmla="val 327528"/>
            <a:gd name="adj3" fmla="val 11552519"/>
            <a:gd name="adj4" fmla="val 7559718"/>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9FA90EF-6EF5-4EBF-964F-5743E68FDF63}">
      <dsp:nvSpPr>
        <dsp:cNvPr id="0" name=""/>
        <dsp:cNvSpPr/>
      </dsp:nvSpPr>
      <dsp:spPr>
        <a:xfrm>
          <a:off x="1178328" y="23768"/>
          <a:ext cx="6265249" cy="6205204"/>
        </a:xfrm>
        <a:prstGeom prst="circularArrow">
          <a:avLst>
            <a:gd name="adj1" fmla="val 5085"/>
            <a:gd name="adj2" fmla="val 327528"/>
            <a:gd name="adj3" fmla="val 15872148"/>
            <a:gd name="adj4" fmla="val 11880111"/>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DFA55-7087-4771-9F22-8DCC233E259D}">
      <dsp:nvSpPr>
        <dsp:cNvPr id="0" name=""/>
        <dsp:cNvSpPr/>
      </dsp:nvSpPr>
      <dsp:spPr>
        <a:xfrm>
          <a:off x="1796812" y="409278"/>
          <a:ext cx="5554016" cy="5554016"/>
        </a:xfrm>
        <a:prstGeom prst="pie">
          <a:avLst>
            <a:gd name="adj1" fmla="val 16200000"/>
            <a:gd name="adj2" fmla="val 2052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  </a:t>
          </a:r>
        </a:p>
        <a:p>
          <a:pPr marL="0" lvl="0" indent="0" algn="ctr" defTabSz="466725">
            <a:lnSpc>
              <a:spcPct val="90000"/>
            </a:lnSpc>
            <a:spcBef>
              <a:spcPct val="0"/>
            </a:spcBef>
            <a:spcAft>
              <a:spcPts val="0"/>
            </a:spcAft>
            <a:buNone/>
          </a:pPr>
          <a:r>
            <a:rPr lang="en-US" sz="1050" b="0" u="sng" kern="1200">
              <a:latin typeface="+mn-lt"/>
              <a:cs typeface="Times New Roman" pitchFamily="18" charset="0"/>
            </a:rPr>
            <a:t>1</a:t>
          </a: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r>
            <a:rPr lang="en-US" sz="900" b="0" kern="1200">
              <a:latin typeface="+mn-lt"/>
              <a:cs typeface="Times New Roman" pitchFamily="18" charset="0"/>
            </a:rPr>
            <a:t>  Couple discusses the abuse event / mutual blame &amp; resistance of each other’s accounts / V’s agency is “up”</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Emotions</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Anger, blame, regret</a:t>
          </a:r>
          <a:endParaRPr lang="en-US" sz="900" b="0" kern="1200" dirty="0">
            <a:latin typeface="+mn-lt"/>
            <a:cs typeface="Times New Roman" pitchFamily="18" charset="0"/>
          </a:endParaRPr>
        </a:p>
      </dsp:txBody>
      <dsp:txXfrm>
        <a:off x="4694157" y="1342881"/>
        <a:ext cx="1785219" cy="1190146"/>
      </dsp:txXfrm>
    </dsp:sp>
    <dsp:sp modelId="{F2C23433-A891-4D92-B09B-016979ED313D}">
      <dsp:nvSpPr>
        <dsp:cNvPr id="0" name=""/>
        <dsp:cNvSpPr/>
      </dsp:nvSpPr>
      <dsp:spPr>
        <a:xfrm>
          <a:off x="1844418" y="557385"/>
          <a:ext cx="5554016" cy="5554016"/>
        </a:xfrm>
        <a:prstGeom prst="pie">
          <a:avLst>
            <a:gd name="adj1" fmla="val 20520000"/>
            <a:gd name="adj2" fmla="val 324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100000"/>
            </a:lnSpc>
            <a:spcBef>
              <a:spcPct val="0"/>
            </a:spcBef>
            <a:spcAft>
              <a:spcPts val="0"/>
            </a:spcAft>
            <a:buNone/>
          </a:pPr>
          <a:r>
            <a:rPr lang="en-US" sz="1050" b="0" u="sng" kern="1200">
              <a:latin typeface="+mn-lt"/>
              <a:cs typeface="Calibri" pitchFamily="34" charset="0"/>
            </a:rPr>
            <a:t>2</a:t>
          </a:r>
          <a:r>
            <a:rPr lang="en-US" sz="1050" b="0" kern="1200">
              <a:latin typeface="+mn-lt"/>
              <a:cs typeface="Calibri" pitchFamily="34" charset="0"/>
            </a:rPr>
            <a:t>:</a:t>
          </a:r>
          <a:r>
            <a:rPr lang="en-US" sz="900" b="0" kern="1200">
              <a:latin typeface="+mn-lt"/>
            </a:rPr>
            <a:t>  </a:t>
          </a:r>
        </a:p>
        <a:p>
          <a:pPr marL="0" lvl="0" indent="0" algn="ctr" defTabSz="466725">
            <a:lnSpc>
              <a:spcPct val="100000"/>
            </a:lnSpc>
            <a:spcBef>
              <a:spcPct val="0"/>
            </a:spcBef>
            <a:spcAft>
              <a:spcPts val="0"/>
            </a:spcAft>
            <a:buNone/>
          </a:pPr>
          <a:r>
            <a:rPr lang="en-US" sz="900" b="0" kern="1200">
              <a:latin typeface="+mn-lt"/>
              <a:cs typeface="Times New Roman" pitchFamily="18" charset="0"/>
            </a:rPr>
            <a:t>P. minimizes the abuse to lessen its severity /  V’s agency erodes</a:t>
          </a:r>
        </a:p>
        <a:p>
          <a:pPr marL="0" lvl="0" indent="0" algn="ctr" defTabSz="466725">
            <a:lnSpc>
              <a:spcPct val="100000"/>
            </a:lnSpc>
            <a:spcBef>
              <a:spcPct val="0"/>
            </a:spcBef>
            <a:spcAft>
              <a:spcPts val="0"/>
            </a:spcAft>
            <a:buNone/>
          </a:pPr>
          <a:r>
            <a:rPr lang="en-US" sz="900" b="0" kern="1200">
              <a:latin typeface="+mn-lt"/>
              <a:cs typeface="Times New Roman" pitchFamily="18" charset="0"/>
            </a:rPr>
            <a:t>P. uses sympathy appeals to become the “victim” / V. soothes P. </a:t>
          </a:r>
        </a:p>
        <a:p>
          <a:pPr marL="0" lvl="0" indent="0" algn="ctr" defTabSz="466725">
            <a:lnSpc>
              <a:spcPct val="10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Anger,  sadness,</a:t>
          </a:r>
        </a:p>
        <a:p>
          <a:pPr marL="0" lvl="0" indent="0" algn="ctr" defTabSz="466725">
            <a:lnSpc>
              <a:spcPct val="100000"/>
            </a:lnSpc>
            <a:spcBef>
              <a:spcPct val="0"/>
            </a:spcBef>
            <a:spcAft>
              <a:spcPts val="0"/>
            </a:spcAft>
            <a:buNone/>
          </a:pPr>
          <a:r>
            <a:rPr lang="en-US" sz="900" b="0" kern="1200">
              <a:latin typeface="+mn-lt"/>
              <a:cs typeface="Times New Roman" pitchFamily="18" charset="0"/>
            </a:rPr>
            <a:t> guilt, regret</a:t>
          </a:r>
          <a:endParaRPr lang="en-US" sz="900" b="0" kern="1200" dirty="0">
            <a:latin typeface="+mn-lt"/>
            <a:cs typeface="Times New Roman" pitchFamily="18" charset="0"/>
          </a:endParaRPr>
        </a:p>
      </dsp:txBody>
      <dsp:txXfrm>
        <a:off x="5421469" y="3095041"/>
        <a:ext cx="1652981" cy="1322384"/>
      </dsp:txXfrm>
    </dsp:sp>
    <dsp:sp modelId="{1DCD7A39-46A4-4750-B0DD-CB571B31A41E}">
      <dsp:nvSpPr>
        <dsp:cNvPr id="0" name=""/>
        <dsp:cNvSpPr/>
      </dsp:nvSpPr>
      <dsp:spPr>
        <a:xfrm>
          <a:off x="1718791" y="648629"/>
          <a:ext cx="5554016" cy="5554016"/>
        </a:xfrm>
        <a:prstGeom prst="pie">
          <a:avLst>
            <a:gd name="adj1" fmla="val 3240000"/>
            <a:gd name="adj2" fmla="val 756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ct val="35000"/>
            </a:spcAft>
            <a:buNone/>
          </a:pPr>
          <a:r>
            <a:rPr lang="en-US" sz="1050" b="0" u="sng" kern="1200">
              <a:latin typeface="+mn-lt"/>
              <a:cs typeface="Times New Roman" pitchFamily="18" charset="0"/>
            </a:rPr>
            <a:t>3</a:t>
          </a:r>
          <a:r>
            <a:rPr lang="en-US" sz="1050" b="0" kern="1200">
              <a:latin typeface="+mn-lt"/>
              <a:cs typeface="Times New Roman" pitchFamily="18" charset="0"/>
            </a:rPr>
            <a:t>:</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Couple bonds over </a:t>
          </a:r>
        </a:p>
        <a:p>
          <a:pPr marL="0" lvl="0" indent="0" algn="ctr" defTabSz="466725">
            <a:lnSpc>
              <a:spcPct val="90000"/>
            </a:lnSpc>
            <a:spcBef>
              <a:spcPct val="0"/>
            </a:spcBef>
            <a:spcAft>
              <a:spcPts val="0"/>
            </a:spcAft>
            <a:buNone/>
          </a:pPr>
          <a:r>
            <a:rPr lang="en-US" sz="900" b="0" kern="1200">
              <a:latin typeface="+mn-lt"/>
              <a:cs typeface="Times New Roman" pitchFamily="18" charset="0"/>
            </a:rPr>
            <a:t>images of life alone, love, memories &amp; dreams  / position themselves against others who “don’t understand them”</a:t>
          </a:r>
        </a:p>
        <a:p>
          <a:pPr marL="0" lvl="0" indent="0" algn="ctr" defTabSz="466725">
            <a:lnSpc>
              <a:spcPct val="90000"/>
            </a:lnSpc>
            <a:spcBef>
              <a:spcPct val="0"/>
            </a:spcBef>
            <a:spcAft>
              <a:spcPts val="0"/>
            </a:spcAft>
            <a:buNone/>
          </a:pP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Sadness , regret, relief to connect over “common ground”</a:t>
          </a:r>
          <a:endParaRPr lang="en-US" sz="900" b="0" kern="1200" dirty="0">
            <a:latin typeface="+mn-lt"/>
            <a:cs typeface="Times New Roman" pitchFamily="18" charset="0"/>
          </a:endParaRPr>
        </a:p>
      </dsp:txBody>
      <dsp:txXfrm>
        <a:off x="3702369" y="4549664"/>
        <a:ext cx="1586861" cy="1454623"/>
      </dsp:txXfrm>
    </dsp:sp>
    <dsp:sp modelId="{7AAD12A5-F4C6-45E5-A521-368B41EF4F23}">
      <dsp:nvSpPr>
        <dsp:cNvPr id="0" name=""/>
        <dsp:cNvSpPr/>
      </dsp:nvSpPr>
      <dsp:spPr>
        <a:xfrm>
          <a:off x="1593165" y="557385"/>
          <a:ext cx="5554016" cy="5554016"/>
        </a:xfrm>
        <a:prstGeom prst="pie">
          <a:avLst>
            <a:gd name="adj1" fmla="val 7560000"/>
            <a:gd name="adj2" fmla="val 1188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4</a:t>
          </a:r>
          <a:r>
            <a:rPr lang="en-US" sz="105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P. asks/instructs V. to recant &amp; she complies / instructions are reinforced by sympathy appeals &amp; minimization</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Relief, anger, </a:t>
          </a:r>
        </a:p>
        <a:p>
          <a:pPr marL="0" lvl="0" indent="0" algn="ctr" defTabSz="466725">
            <a:lnSpc>
              <a:spcPct val="90000"/>
            </a:lnSpc>
            <a:spcBef>
              <a:spcPct val="0"/>
            </a:spcBef>
            <a:spcAft>
              <a:spcPts val="0"/>
            </a:spcAft>
            <a:buNone/>
          </a:pPr>
          <a:r>
            <a:rPr lang="en-US" sz="900" b="0" kern="1200">
              <a:latin typeface="+mn-lt"/>
              <a:cs typeface="Times New Roman" pitchFamily="18" charset="0"/>
            </a:rPr>
            <a:t>sadness </a:t>
          </a:r>
          <a:endParaRPr lang="en-US" sz="900" b="0" kern="1200" dirty="0">
            <a:latin typeface="+mn-lt"/>
            <a:cs typeface="Times New Roman" pitchFamily="18" charset="0"/>
          </a:endParaRPr>
        </a:p>
      </dsp:txBody>
      <dsp:txXfrm>
        <a:off x="1917149" y="3095041"/>
        <a:ext cx="1652981" cy="1322384"/>
      </dsp:txXfrm>
    </dsp:sp>
    <dsp:sp modelId="{E0EBF84C-EDBD-4E6B-9D75-52A833F902CC}">
      <dsp:nvSpPr>
        <dsp:cNvPr id="0" name=""/>
        <dsp:cNvSpPr/>
      </dsp:nvSpPr>
      <dsp:spPr>
        <a:xfrm>
          <a:off x="1652212" y="452599"/>
          <a:ext cx="5554016" cy="5554016"/>
        </a:xfrm>
        <a:prstGeom prst="pie">
          <a:avLst>
            <a:gd name="adj1" fmla="val 11880000"/>
            <a:gd name="adj2" fmla="val 1620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b" anchorCtr="0">
          <a:noAutofit/>
        </a:bodyPr>
        <a:lstStyle/>
        <a:p>
          <a:pPr marL="0" lvl="0" indent="0" algn="ctr" defTabSz="444500">
            <a:lnSpc>
              <a:spcPct val="100000"/>
            </a:lnSpc>
            <a:spcBef>
              <a:spcPct val="0"/>
            </a:spcBef>
            <a:spcAft>
              <a:spcPts val="0"/>
            </a:spcAft>
            <a:buNone/>
          </a:pPr>
          <a:r>
            <a:rPr lang="en-US" sz="1000" b="1" u="none" kern="1200">
              <a:latin typeface="+mn-lt"/>
              <a:cs typeface="Times New Roman" pitchFamily="18" charset="0"/>
            </a:rPr>
            <a:t>          </a:t>
          </a: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br>
            <a:rPr lang="en-US" sz="1000" b="1" u="none" kern="1200">
              <a:latin typeface="+mn-lt"/>
              <a:cs typeface="Times New Roman" pitchFamily="18" charset="0"/>
            </a:rPr>
          </a:br>
          <a:r>
            <a:rPr lang="en-US" sz="1000" b="1" u="none" kern="1200">
              <a:latin typeface="+mn-lt"/>
              <a:cs typeface="Times New Roman" pitchFamily="18" charset="0"/>
            </a:rPr>
            <a:t>               </a:t>
          </a:r>
          <a:r>
            <a:rPr lang="en-US" sz="1000" b="1" u="sng" kern="1200">
              <a:latin typeface="+mn-lt"/>
              <a:cs typeface="Times New Roman" pitchFamily="18" charset="0"/>
            </a:rPr>
            <a:t>5</a:t>
          </a:r>
          <a:r>
            <a:rPr lang="en-US" sz="1000" b="1" kern="1200">
              <a:latin typeface="+mn-lt"/>
              <a:cs typeface="Times New Roman" pitchFamily="18" charset="0"/>
            </a:rPr>
            <a:t>:</a:t>
          </a:r>
        </a:p>
        <a:p>
          <a:pPr marL="0" lvl="0" indent="0" algn="ctr" defTabSz="444500">
            <a:lnSpc>
              <a:spcPct val="100000"/>
            </a:lnSpc>
            <a:spcBef>
              <a:spcPct val="0"/>
            </a:spcBef>
            <a:spcAft>
              <a:spcPts val="0"/>
            </a:spcAft>
            <a:buNone/>
          </a:pPr>
          <a:r>
            <a:rPr lang="en-US" sz="900" b="0" kern="1200">
              <a:latin typeface="+mn-lt"/>
              <a:cs typeface="Times New Roman" pitchFamily="18" charset="0"/>
            </a:rPr>
            <a:t>         Construct recantation plan by redefining the abuse to protect P., blaming the State, &amp; giving each other instructions / </a:t>
          </a:r>
        </a:p>
        <a:p>
          <a:pPr marL="0" lvl="0" indent="0" algn="ctr" defTabSz="444500">
            <a:lnSpc>
              <a:spcPct val="100000"/>
            </a:lnSpc>
            <a:spcBef>
              <a:spcPct val="0"/>
            </a:spcBef>
            <a:spcAft>
              <a:spcPts val="0"/>
            </a:spcAft>
            <a:buNone/>
          </a:pPr>
          <a:r>
            <a:rPr lang="en-US" sz="900" b="0" kern="1200">
              <a:latin typeface="+mn-lt"/>
              <a:cs typeface="Times New Roman" pitchFamily="18" charset="0"/>
            </a:rPr>
            <a:t>Couple’s agency is “up”</a:t>
          </a:r>
        </a:p>
        <a:p>
          <a:pPr marL="0" lvl="0" indent="0" algn="ctr" defTabSz="444500">
            <a:lnSpc>
              <a:spcPct val="100000"/>
            </a:lnSpc>
            <a:spcBef>
              <a:spcPct val="0"/>
            </a:spcBef>
            <a:spcAft>
              <a:spcPts val="0"/>
            </a:spcAft>
            <a:buNone/>
          </a:pPr>
          <a:r>
            <a:rPr lang="en-US" sz="900" b="0" kern="1200">
              <a:latin typeface="+mn-lt"/>
              <a:cs typeface="Times New Roman" pitchFamily="18" charset="0"/>
            </a:rPr>
            <a:t>  </a:t>
          </a:r>
          <a:r>
            <a:rPr lang="en-US" sz="900" b="0" u="none" kern="1200">
              <a:latin typeface="+mj-lt"/>
              <a:cs typeface="Times New Roman" pitchFamily="18" charset="0"/>
            </a:rPr>
            <a:t> </a:t>
          </a:r>
          <a:endParaRPr lang="en-US" sz="900" b="0" kern="1200">
            <a:latin typeface="+mn-lt"/>
            <a:cs typeface="Times New Roman" pitchFamily="18" charset="0"/>
          </a:endParaRPr>
        </a:p>
        <a:p>
          <a:pPr marL="0" lvl="0" indent="0" algn="ctr" defTabSz="444500">
            <a:lnSpc>
              <a:spcPct val="10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Relief , excitement, hope</a:t>
          </a:r>
          <a:endParaRPr lang="en-US" sz="900" b="0" kern="1200" dirty="0">
            <a:latin typeface="+mn-lt"/>
            <a:cs typeface="Times New Roman" pitchFamily="18" charset="0"/>
          </a:endParaRPr>
        </a:p>
      </dsp:txBody>
      <dsp:txXfrm>
        <a:off x="2523664" y="1386203"/>
        <a:ext cx="1785219" cy="1190146"/>
      </dsp:txXfrm>
    </dsp:sp>
    <dsp:sp modelId="{1B97CEAD-41D4-4118-9396-1AC2A049E7B7}">
      <dsp:nvSpPr>
        <dsp:cNvPr id="0" name=""/>
        <dsp:cNvSpPr/>
      </dsp:nvSpPr>
      <dsp:spPr>
        <a:xfrm>
          <a:off x="1351085" y="-16"/>
          <a:ext cx="6456431" cy="6205204"/>
        </a:xfrm>
        <a:prstGeom prst="circularArrow">
          <a:avLst>
            <a:gd name="adj1" fmla="val 5085"/>
            <a:gd name="adj2" fmla="val 327528"/>
            <a:gd name="adj3" fmla="val 20192361"/>
            <a:gd name="adj4" fmla="val 16200324"/>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3AF5D70-E52E-4777-BC60-54D89009A4E4}">
      <dsp:nvSpPr>
        <dsp:cNvPr id="0" name=""/>
        <dsp:cNvSpPr/>
      </dsp:nvSpPr>
      <dsp:spPr>
        <a:xfrm>
          <a:off x="1431731" y="322558"/>
          <a:ext cx="6359935" cy="6241656"/>
        </a:xfrm>
        <a:prstGeom prst="circularArrow">
          <a:avLst>
            <a:gd name="adj1" fmla="val 5085"/>
            <a:gd name="adj2" fmla="val 327528"/>
            <a:gd name="adj3" fmla="val 2912753"/>
            <a:gd name="adj4" fmla="val 20519953"/>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77D5FFA-2521-45D5-A015-6023220B120F}">
      <dsp:nvSpPr>
        <dsp:cNvPr id="0" name=""/>
        <dsp:cNvSpPr/>
      </dsp:nvSpPr>
      <dsp:spPr>
        <a:xfrm>
          <a:off x="1440946" y="418450"/>
          <a:ext cx="6241656" cy="6241656"/>
        </a:xfrm>
        <a:prstGeom prst="circularArrow">
          <a:avLst>
            <a:gd name="adj1" fmla="val 5085"/>
            <a:gd name="adj2" fmla="val 327528"/>
            <a:gd name="adj3" fmla="val 7232777"/>
            <a:gd name="adj4" fmla="val 3239695"/>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7F27874-4A4E-432E-A5BB-F6471DC87E42}">
      <dsp:nvSpPr>
        <dsp:cNvPr id="0" name=""/>
        <dsp:cNvSpPr/>
      </dsp:nvSpPr>
      <dsp:spPr>
        <a:xfrm>
          <a:off x="1189853" y="251091"/>
          <a:ext cx="6241656" cy="6241656"/>
        </a:xfrm>
        <a:prstGeom prst="circularArrow">
          <a:avLst>
            <a:gd name="adj1" fmla="val 5085"/>
            <a:gd name="adj2" fmla="val 327528"/>
            <a:gd name="adj3" fmla="val 11552519"/>
            <a:gd name="adj4" fmla="val 7559718"/>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9FA90EF-6EF5-4EBF-964F-5743E68FDF63}">
      <dsp:nvSpPr>
        <dsp:cNvPr id="0" name=""/>
        <dsp:cNvSpPr/>
      </dsp:nvSpPr>
      <dsp:spPr>
        <a:xfrm>
          <a:off x="1178328" y="23768"/>
          <a:ext cx="6265249" cy="6205204"/>
        </a:xfrm>
        <a:prstGeom prst="circularArrow">
          <a:avLst>
            <a:gd name="adj1" fmla="val 5085"/>
            <a:gd name="adj2" fmla="val 327528"/>
            <a:gd name="adj3" fmla="val 15872148"/>
            <a:gd name="adj4" fmla="val 11880111"/>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DFA55-7087-4771-9F22-8DCC233E259D}">
      <dsp:nvSpPr>
        <dsp:cNvPr id="0" name=""/>
        <dsp:cNvSpPr/>
      </dsp:nvSpPr>
      <dsp:spPr>
        <a:xfrm>
          <a:off x="468331" y="359420"/>
          <a:ext cx="4285382" cy="4285382"/>
        </a:xfrm>
        <a:prstGeom prst="pie">
          <a:avLst>
            <a:gd name="adj1" fmla="val 16200000"/>
            <a:gd name="adj2" fmla="val 2052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  </a:t>
          </a:r>
        </a:p>
        <a:p>
          <a:pPr marL="0" lvl="0" indent="0" algn="ctr" defTabSz="466725">
            <a:lnSpc>
              <a:spcPct val="90000"/>
            </a:lnSpc>
            <a:spcBef>
              <a:spcPct val="0"/>
            </a:spcBef>
            <a:spcAft>
              <a:spcPts val="0"/>
            </a:spcAft>
            <a:buNone/>
          </a:pPr>
          <a:r>
            <a:rPr lang="en-US" sz="1050" b="0" u="sng" kern="1200">
              <a:latin typeface="+mn-lt"/>
              <a:cs typeface="Times New Roman" pitchFamily="18" charset="0"/>
            </a:rPr>
            <a:t>1</a:t>
          </a: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r>
            <a:rPr lang="en-US" sz="900" b="0" kern="1200">
              <a:latin typeface="+mn-lt"/>
              <a:cs typeface="Times New Roman" pitchFamily="18" charset="0"/>
            </a:rPr>
            <a:t>  Couple discusses the abuse event / mutual blame &amp; resistance of each other’s accounts / V’s agency is “up”</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Emotions</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Anger, blame, regret</a:t>
          </a:r>
          <a:endParaRPr lang="en-US" sz="900" b="0" kern="1200" dirty="0">
            <a:latin typeface="+mn-lt"/>
            <a:cs typeface="Times New Roman" pitchFamily="18" charset="0"/>
          </a:endParaRPr>
        </a:p>
      </dsp:txBody>
      <dsp:txXfrm>
        <a:off x="2703872" y="1079773"/>
        <a:ext cx="1377444" cy="918296"/>
      </dsp:txXfrm>
    </dsp:sp>
    <dsp:sp modelId="{F2C23433-A891-4D92-B09B-016979ED313D}">
      <dsp:nvSpPr>
        <dsp:cNvPr id="0" name=""/>
        <dsp:cNvSpPr/>
      </dsp:nvSpPr>
      <dsp:spPr>
        <a:xfrm>
          <a:off x="505062" y="473697"/>
          <a:ext cx="4285382" cy="4285382"/>
        </a:xfrm>
        <a:prstGeom prst="pie">
          <a:avLst>
            <a:gd name="adj1" fmla="val 20520000"/>
            <a:gd name="adj2" fmla="val 324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100000"/>
            </a:lnSpc>
            <a:spcBef>
              <a:spcPct val="0"/>
            </a:spcBef>
            <a:spcAft>
              <a:spcPts val="0"/>
            </a:spcAft>
            <a:buNone/>
          </a:pPr>
          <a:r>
            <a:rPr lang="en-US" sz="1050" b="0" u="sng" kern="1200">
              <a:latin typeface="+mn-lt"/>
              <a:cs typeface="Calibri" pitchFamily="34" charset="0"/>
            </a:rPr>
            <a:t>2</a:t>
          </a:r>
          <a:r>
            <a:rPr lang="en-US" sz="1050" b="0" kern="1200">
              <a:latin typeface="+mn-lt"/>
              <a:cs typeface="Calibri" pitchFamily="34" charset="0"/>
            </a:rPr>
            <a:t>:</a:t>
          </a:r>
          <a:r>
            <a:rPr lang="en-US" sz="900" b="0" kern="1200">
              <a:latin typeface="+mn-lt"/>
            </a:rPr>
            <a:t>  </a:t>
          </a:r>
        </a:p>
        <a:p>
          <a:pPr marL="0" lvl="0" indent="0" algn="ctr" defTabSz="466725">
            <a:lnSpc>
              <a:spcPct val="100000"/>
            </a:lnSpc>
            <a:spcBef>
              <a:spcPct val="0"/>
            </a:spcBef>
            <a:spcAft>
              <a:spcPts val="0"/>
            </a:spcAft>
            <a:buNone/>
          </a:pPr>
          <a:r>
            <a:rPr lang="en-US" sz="900" b="0" kern="1200">
              <a:latin typeface="+mn-lt"/>
              <a:cs typeface="Times New Roman" pitchFamily="18" charset="0"/>
            </a:rPr>
            <a:t>P. minimizes the abuse to lessen its severity /  V’s agency erodes</a:t>
          </a:r>
        </a:p>
        <a:p>
          <a:pPr marL="0" lvl="0" indent="0" algn="ctr" defTabSz="466725">
            <a:lnSpc>
              <a:spcPct val="100000"/>
            </a:lnSpc>
            <a:spcBef>
              <a:spcPct val="0"/>
            </a:spcBef>
            <a:spcAft>
              <a:spcPts val="0"/>
            </a:spcAft>
            <a:buNone/>
          </a:pPr>
          <a:r>
            <a:rPr lang="en-US" sz="900" b="0" kern="1200">
              <a:latin typeface="+mn-lt"/>
              <a:cs typeface="Times New Roman" pitchFamily="18" charset="0"/>
            </a:rPr>
            <a:t>P. uses sympathy appeals to become the “victim” / V. soothes P. </a:t>
          </a:r>
        </a:p>
        <a:p>
          <a:pPr marL="0" lvl="0" indent="0" algn="ctr" defTabSz="466725">
            <a:lnSpc>
              <a:spcPct val="10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Anger,  sadness,</a:t>
          </a:r>
        </a:p>
        <a:p>
          <a:pPr marL="0" lvl="0" indent="0" algn="ctr" defTabSz="466725">
            <a:lnSpc>
              <a:spcPct val="100000"/>
            </a:lnSpc>
            <a:spcBef>
              <a:spcPct val="0"/>
            </a:spcBef>
            <a:spcAft>
              <a:spcPts val="0"/>
            </a:spcAft>
            <a:buNone/>
          </a:pPr>
          <a:r>
            <a:rPr lang="en-US" sz="900" b="0" kern="1200">
              <a:latin typeface="+mn-lt"/>
              <a:cs typeface="Times New Roman" pitchFamily="18" charset="0"/>
            </a:rPr>
            <a:t> guilt, regret</a:t>
          </a:r>
          <a:endParaRPr lang="en-US" sz="900" b="0" kern="1200" dirty="0">
            <a:latin typeface="+mn-lt"/>
            <a:cs typeface="Times New Roman" pitchFamily="18" charset="0"/>
          </a:endParaRPr>
        </a:p>
      </dsp:txBody>
      <dsp:txXfrm>
        <a:off x="3265053" y="2431709"/>
        <a:ext cx="1275411" cy="1020329"/>
      </dsp:txXfrm>
    </dsp:sp>
    <dsp:sp modelId="{1DCD7A39-46A4-4750-B0DD-CB571B31A41E}">
      <dsp:nvSpPr>
        <dsp:cNvPr id="0" name=""/>
        <dsp:cNvSpPr/>
      </dsp:nvSpPr>
      <dsp:spPr>
        <a:xfrm>
          <a:off x="408131" y="544100"/>
          <a:ext cx="4285382" cy="4285382"/>
        </a:xfrm>
        <a:prstGeom prst="pie">
          <a:avLst>
            <a:gd name="adj1" fmla="val 3240000"/>
            <a:gd name="adj2" fmla="val 756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ct val="35000"/>
            </a:spcAft>
            <a:buNone/>
          </a:pPr>
          <a:r>
            <a:rPr lang="en-US" sz="1050" b="0" u="sng" kern="1200">
              <a:latin typeface="+mn-lt"/>
              <a:cs typeface="Times New Roman" pitchFamily="18" charset="0"/>
            </a:rPr>
            <a:t>3</a:t>
          </a:r>
          <a:r>
            <a:rPr lang="en-US" sz="1050" b="0" kern="1200">
              <a:latin typeface="+mn-lt"/>
              <a:cs typeface="Times New Roman" pitchFamily="18" charset="0"/>
            </a:rPr>
            <a:t>:</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Couple bonds over </a:t>
          </a:r>
        </a:p>
        <a:p>
          <a:pPr marL="0" lvl="0" indent="0" algn="ctr" defTabSz="466725">
            <a:lnSpc>
              <a:spcPct val="90000"/>
            </a:lnSpc>
            <a:spcBef>
              <a:spcPct val="0"/>
            </a:spcBef>
            <a:spcAft>
              <a:spcPts val="0"/>
            </a:spcAft>
            <a:buNone/>
          </a:pPr>
          <a:r>
            <a:rPr lang="en-US" sz="900" b="0" kern="1200">
              <a:latin typeface="+mn-lt"/>
              <a:cs typeface="Times New Roman" pitchFamily="18" charset="0"/>
            </a:rPr>
            <a:t>images of life alone, love, memories &amp; dreams  / position themselves against others who “don’t understand them”</a:t>
          </a:r>
        </a:p>
        <a:p>
          <a:pPr marL="0" lvl="0" indent="0" algn="ctr" defTabSz="466725">
            <a:lnSpc>
              <a:spcPct val="90000"/>
            </a:lnSpc>
            <a:spcBef>
              <a:spcPct val="0"/>
            </a:spcBef>
            <a:spcAft>
              <a:spcPts val="0"/>
            </a:spcAft>
            <a:buNone/>
          </a:pP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Sadness , regret, relief to connect over “common ground”</a:t>
          </a:r>
          <a:endParaRPr lang="en-US" sz="900" b="0" kern="1200" dirty="0">
            <a:latin typeface="+mn-lt"/>
            <a:cs typeface="Times New Roman" pitchFamily="18" charset="0"/>
          </a:endParaRPr>
        </a:p>
      </dsp:txBody>
      <dsp:txXfrm>
        <a:off x="1938625" y="3554071"/>
        <a:ext cx="1224395" cy="1122362"/>
      </dsp:txXfrm>
    </dsp:sp>
    <dsp:sp modelId="{7AAD12A5-F4C6-45E5-A521-368B41EF4F23}">
      <dsp:nvSpPr>
        <dsp:cNvPr id="0" name=""/>
        <dsp:cNvSpPr/>
      </dsp:nvSpPr>
      <dsp:spPr>
        <a:xfrm>
          <a:off x="311200" y="473697"/>
          <a:ext cx="4285382" cy="4285382"/>
        </a:xfrm>
        <a:prstGeom prst="pie">
          <a:avLst>
            <a:gd name="adj1" fmla="val 7560000"/>
            <a:gd name="adj2" fmla="val 1188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4</a:t>
          </a:r>
          <a:r>
            <a:rPr lang="en-US" sz="105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P. asks/instructs V. to recant &amp; she complies / instructions are reinforced by sympathy appeals &amp; minimization</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Relief, anger, </a:t>
          </a:r>
        </a:p>
        <a:p>
          <a:pPr marL="0" lvl="0" indent="0" algn="ctr" defTabSz="466725">
            <a:lnSpc>
              <a:spcPct val="90000"/>
            </a:lnSpc>
            <a:spcBef>
              <a:spcPct val="0"/>
            </a:spcBef>
            <a:spcAft>
              <a:spcPts val="0"/>
            </a:spcAft>
            <a:buNone/>
          </a:pPr>
          <a:r>
            <a:rPr lang="en-US" sz="900" b="0" kern="1200">
              <a:latin typeface="+mn-lt"/>
              <a:cs typeface="Times New Roman" pitchFamily="18" charset="0"/>
            </a:rPr>
            <a:t>sadness </a:t>
          </a:r>
          <a:endParaRPr lang="en-US" sz="900" b="0" kern="1200" dirty="0">
            <a:latin typeface="+mn-lt"/>
            <a:cs typeface="Times New Roman" pitchFamily="18" charset="0"/>
          </a:endParaRPr>
        </a:p>
      </dsp:txBody>
      <dsp:txXfrm>
        <a:off x="561181" y="2431709"/>
        <a:ext cx="1275411" cy="1020329"/>
      </dsp:txXfrm>
    </dsp:sp>
    <dsp:sp modelId="{E0EBF84C-EDBD-4E6B-9D75-52A833F902CC}">
      <dsp:nvSpPr>
        <dsp:cNvPr id="0" name=""/>
        <dsp:cNvSpPr/>
      </dsp:nvSpPr>
      <dsp:spPr>
        <a:xfrm>
          <a:off x="356760" y="392846"/>
          <a:ext cx="4285382" cy="4285382"/>
        </a:xfrm>
        <a:prstGeom prst="pie">
          <a:avLst>
            <a:gd name="adj1" fmla="val 11880000"/>
            <a:gd name="adj2" fmla="val 1620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b" anchorCtr="0">
          <a:noAutofit/>
        </a:bodyPr>
        <a:lstStyle/>
        <a:p>
          <a:pPr marL="0" lvl="0" indent="0" algn="ctr" defTabSz="444500">
            <a:lnSpc>
              <a:spcPct val="100000"/>
            </a:lnSpc>
            <a:spcBef>
              <a:spcPct val="0"/>
            </a:spcBef>
            <a:spcAft>
              <a:spcPts val="0"/>
            </a:spcAft>
            <a:buNone/>
          </a:pPr>
          <a:r>
            <a:rPr lang="en-US" sz="1000" b="1" u="none" kern="1200" dirty="0">
              <a:latin typeface="+mn-lt"/>
              <a:cs typeface="Times New Roman" pitchFamily="18" charset="0"/>
            </a:rPr>
            <a:t>          </a:t>
          </a: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r>
            <a:rPr lang="en-US" sz="1000" b="1" u="none" kern="1200" dirty="0">
              <a:latin typeface="+mn-lt"/>
              <a:cs typeface="Times New Roman" pitchFamily="18" charset="0"/>
            </a:rPr>
            <a:t>               </a:t>
          </a:r>
          <a:r>
            <a:rPr lang="en-US" sz="1000" b="1" u="sng" kern="1200" dirty="0">
              <a:latin typeface="+mn-lt"/>
              <a:cs typeface="Times New Roman" pitchFamily="18" charset="0"/>
            </a:rPr>
            <a:t>5</a:t>
          </a:r>
          <a:r>
            <a:rPr lang="en-US" sz="1000" b="1" kern="1200" dirty="0">
              <a:latin typeface="+mn-lt"/>
              <a:cs typeface="Times New Roman" pitchFamily="18" charset="0"/>
            </a:rPr>
            <a:t>:</a:t>
          </a:r>
        </a:p>
        <a:p>
          <a:pPr marL="0" lvl="0" indent="0" algn="ctr" defTabSz="444500">
            <a:lnSpc>
              <a:spcPct val="100000"/>
            </a:lnSpc>
            <a:spcBef>
              <a:spcPct val="0"/>
            </a:spcBef>
            <a:spcAft>
              <a:spcPts val="0"/>
            </a:spcAft>
            <a:buNone/>
          </a:pPr>
          <a:r>
            <a:rPr lang="en-US" sz="900" b="0" kern="1200" dirty="0">
              <a:latin typeface="+mn-lt"/>
              <a:cs typeface="Times New Roman" pitchFamily="18" charset="0"/>
            </a:rPr>
            <a:t>         Construct recantation plan by redefining the abuse to protect P., blaming the State, &amp; giving each other instructions / </a:t>
          </a:r>
        </a:p>
        <a:p>
          <a:pPr marL="0" lvl="0" indent="0" algn="ctr" defTabSz="444500">
            <a:lnSpc>
              <a:spcPct val="100000"/>
            </a:lnSpc>
            <a:spcBef>
              <a:spcPct val="0"/>
            </a:spcBef>
            <a:spcAft>
              <a:spcPts val="0"/>
            </a:spcAft>
            <a:buNone/>
          </a:pPr>
          <a:r>
            <a:rPr lang="en-US" sz="900" b="0" kern="1200" dirty="0">
              <a:latin typeface="+mn-lt"/>
              <a:cs typeface="Times New Roman" pitchFamily="18" charset="0"/>
            </a:rPr>
            <a:t>Couple’s agency is “up”</a:t>
          </a:r>
        </a:p>
        <a:p>
          <a:pPr marL="0" lvl="0" indent="0" algn="ctr" defTabSz="444500">
            <a:lnSpc>
              <a:spcPct val="100000"/>
            </a:lnSpc>
            <a:spcBef>
              <a:spcPct val="0"/>
            </a:spcBef>
            <a:spcAft>
              <a:spcPts val="0"/>
            </a:spcAft>
            <a:buNone/>
          </a:pPr>
          <a:r>
            <a:rPr lang="en-US" sz="900" b="0" kern="1200" dirty="0">
              <a:latin typeface="+mn-lt"/>
              <a:cs typeface="Times New Roman" pitchFamily="18" charset="0"/>
            </a:rPr>
            <a:t>  </a:t>
          </a:r>
          <a:r>
            <a:rPr lang="en-US" sz="900" b="0" u="none" kern="1200" dirty="0">
              <a:latin typeface="+mj-lt"/>
              <a:cs typeface="Times New Roman" pitchFamily="18" charset="0"/>
            </a:rPr>
            <a:t> </a:t>
          </a:r>
          <a:endParaRPr lang="en-US" sz="900" b="0" kern="1200" dirty="0">
            <a:latin typeface="+mn-lt"/>
            <a:cs typeface="Times New Roman" pitchFamily="18" charset="0"/>
          </a:endParaRPr>
        </a:p>
        <a:p>
          <a:pPr marL="0" lvl="0" indent="0" algn="ctr" defTabSz="444500">
            <a:lnSpc>
              <a:spcPct val="100000"/>
            </a:lnSpc>
            <a:spcBef>
              <a:spcPct val="0"/>
            </a:spcBef>
            <a:spcAft>
              <a:spcPts val="0"/>
            </a:spcAft>
            <a:buNone/>
          </a:pPr>
          <a:r>
            <a:rPr lang="en-US" sz="900" b="0" u="sng" kern="1200" dirty="0">
              <a:latin typeface="+mn-lt"/>
              <a:cs typeface="Times New Roman" pitchFamily="18" charset="0"/>
            </a:rPr>
            <a:t>E</a:t>
          </a:r>
          <a:r>
            <a:rPr lang="en-US" sz="900" b="0" kern="1200" dirty="0">
              <a:latin typeface="+mn-lt"/>
              <a:cs typeface="Times New Roman" pitchFamily="18" charset="0"/>
            </a:rPr>
            <a:t>: Relief , excitement, hope</a:t>
          </a:r>
        </a:p>
      </dsp:txBody>
      <dsp:txXfrm>
        <a:off x="1029157" y="1113199"/>
        <a:ext cx="1377444" cy="918296"/>
      </dsp:txXfrm>
    </dsp:sp>
    <dsp:sp modelId="{1B97CEAD-41D4-4118-9396-1AC2A049E7B7}">
      <dsp:nvSpPr>
        <dsp:cNvPr id="0" name=""/>
        <dsp:cNvSpPr/>
      </dsp:nvSpPr>
      <dsp:spPr>
        <a:xfrm>
          <a:off x="124415" y="43615"/>
          <a:ext cx="4981670" cy="4787828"/>
        </a:xfrm>
        <a:prstGeom prst="circularArrow">
          <a:avLst>
            <a:gd name="adj1" fmla="val 5085"/>
            <a:gd name="adj2" fmla="val 327528"/>
            <a:gd name="adj3" fmla="val 20192361"/>
            <a:gd name="adj4" fmla="val 16200324"/>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3AF5D70-E52E-4777-BC60-54D89009A4E4}">
      <dsp:nvSpPr>
        <dsp:cNvPr id="0" name=""/>
        <dsp:cNvSpPr/>
      </dsp:nvSpPr>
      <dsp:spPr>
        <a:xfrm>
          <a:off x="186640" y="292509"/>
          <a:ext cx="4907216" cy="4815953"/>
        </a:xfrm>
        <a:prstGeom prst="circularArrow">
          <a:avLst>
            <a:gd name="adj1" fmla="val 5085"/>
            <a:gd name="adj2" fmla="val 327528"/>
            <a:gd name="adj3" fmla="val 2912753"/>
            <a:gd name="adj4" fmla="val 20519953"/>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77D5FFA-2521-45D5-A015-6023220B120F}">
      <dsp:nvSpPr>
        <dsp:cNvPr id="0" name=""/>
        <dsp:cNvSpPr/>
      </dsp:nvSpPr>
      <dsp:spPr>
        <a:xfrm>
          <a:off x="193750" y="366498"/>
          <a:ext cx="4815953" cy="4815953"/>
        </a:xfrm>
        <a:prstGeom prst="circularArrow">
          <a:avLst>
            <a:gd name="adj1" fmla="val 5085"/>
            <a:gd name="adj2" fmla="val 327528"/>
            <a:gd name="adj3" fmla="val 7232777"/>
            <a:gd name="adj4" fmla="val 3239695"/>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7F27874-4A4E-432E-A5BB-F6471DC87E42}">
      <dsp:nvSpPr>
        <dsp:cNvPr id="0" name=""/>
        <dsp:cNvSpPr/>
      </dsp:nvSpPr>
      <dsp:spPr>
        <a:xfrm>
          <a:off x="11" y="237366"/>
          <a:ext cx="4815953" cy="4815953"/>
        </a:xfrm>
        <a:prstGeom prst="circularArrow">
          <a:avLst>
            <a:gd name="adj1" fmla="val 5085"/>
            <a:gd name="adj2" fmla="val 327528"/>
            <a:gd name="adj3" fmla="val 11552519"/>
            <a:gd name="adj4" fmla="val 7559718"/>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9FA90EF-6EF5-4EBF-964F-5743E68FDF63}">
      <dsp:nvSpPr>
        <dsp:cNvPr id="0" name=""/>
        <dsp:cNvSpPr/>
      </dsp:nvSpPr>
      <dsp:spPr>
        <a:xfrm>
          <a:off x="-8880" y="61967"/>
          <a:ext cx="4834158" cy="4787828"/>
        </a:xfrm>
        <a:prstGeom prst="circularArrow">
          <a:avLst>
            <a:gd name="adj1" fmla="val 5085"/>
            <a:gd name="adj2" fmla="val 327528"/>
            <a:gd name="adj3" fmla="val 15872148"/>
            <a:gd name="adj4" fmla="val 11880111"/>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DFA55-7087-4771-9F22-8DCC233E259D}">
      <dsp:nvSpPr>
        <dsp:cNvPr id="0" name=""/>
        <dsp:cNvSpPr/>
      </dsp:nvSpPr>
      <dsp:spPr>
        <a:xfrm>
          <a:off x="468331" y="359420"/>
          <a:ext cx="4285382" cy="4285382"/>
        </a:xfrm>
        <a:prstGeom prst="pie">
          <a:avLst>
            <a:gd name="adj1" fmla="val 16200000"/>
            <a:gd name="adj2" fmla="val 2052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  </a:t>
          </a:r>
        </a:p>
        <a:p>
          <a:pPr marL="0" lvl="0" indent="0" algn="ctr" defTabSz="466725">
            <a:lnSpc>
              <a:spcPct val="90000"/>
            </a:lnSpc>
            <a:spcBef>
              <a:spcPct val="0"/>
            </a:spcBef>
            <a:spcAft>
              <a:spcPts val="0"/>
            </a:spcAft>
            <a:buNone/>
          </a:pPr>
          <a:r>
            <a:rPr lang="en-US" sz="1050" b="0" u="sng" kern="1200">
              <a:latin typeface="+mn-lt"/>
              <a:cs typeface="Times New Roman" pitchFamily="18" charset="0"/>
            </a:rPr>
            <a:t>1</a:t>
          </a: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endParaRPr lang="en-US" sz="1050" b="0" kern="1200">
            <a:latin typeface="+mn-lt"/>
            <a:cs typeface="Times New Roman" pitchFamily="18" charset="0"/>
          </a:endParaRPr>
        </a:p>
        <a:p>
          <a:pPr marL="0" lvl="0" indent="0" algn="ctr" defTabSz="466725">
            <a:lnSpc>
              <a:spcPct val="90000"/>
            </a:lnSpc>
            <a:spcBef>
              <a:spcPct val="0"/>
            </a:spcBef>
            <a:spcAft>
              <a:spcPts val="0"/>
            </a:spcAft>
            <a:buNone/>
          </a:pPr>
          <a:r>
            <a:rPr lang="en-US" sz="900" b="0" kern="1200">
              <a:latin typeface="+mn-lt"/>
              <a:cs typeface="Times New Roman" pitchFamily="18" charset="0"/>
            </a:rPr>
            <a:t>  Couple discusses the abuse event / mutual blame &amp; resistance of each other’s accounts / V’s agency is “up”</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Emotions</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Anger, blame, regret</a:t>
          </a:r>
          <a:endParaRPr lang="en-US" sz="900" b="0" kern="1200" dirty="0">
            <a:latin typeface="+mn-lt"/>
            <a:cs typeface="Times New Roman" pitchFamily="18" charset="0"/>
          </a:endParaRPr>
        </a:p>
      </dsp:txBody>
      <dsp:txXfrm>
        <a:off x="2703872" y="1079773"/>
        <a:ext cx="1377444" cy="918296"/>
      </dsp:txXfrm>
    </dsp:sp>
    <dsp:sp modelId="{F2C23433-A891-4D92-B09B-016979ED313D}">
      <dsp:nvSpPr>
        <dsp:cNvPr id="0" name=""/>
        <dsp:cNvSpPr/>
      </dsp:nvSpPr>
      <dsp:spPr>
        <a:xfrm>
          <a:off x="505062" y="473697"/>
          <a:ext cx="4285382" cy="4285382"/>
        </a:xfrm>
        <a:prstGeom prst="pie">
          <a:avLst>
            <a:gd name="adj1" fmla="val 20520000"/>
            <a:gd name="adj2" fmla="val 324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100000"/>
            </a:lnSpc>
            <a:spcBef>
              <a:spcPct val="0"/>
            </a:spcBef>
            <a:spcAft>
              <a:spcPts val="0"/>
            </a:spcAft>
            <a:buNone/>
          </a:pPr>
          <a:r>
            <a:rPr lang="en-US" sz="1050" b="0" u="sng" kern="1200">
              <a:latin typeface="+mn-lt"/>
              <a:cs typeface="Calibri" pitchFamily="34" charset="0"/>
            </a:rPr>
            <a:t>2</a:t>
          </a:r>
          <a:r>
            <a:rPr lang="en-US" sz="1050" b="0" kern="1200">
              <a:latin typeface="+mn-lt"/>
              <a:cs typeface="Calibri" pitchFamily="34" charset="0"/>
            </a:rPr>
            <a:t>:</a:t>
          </a:r>
          <a:r>
            <a:rPr lang="en-US" sz="900" b="0" kern="1200">
              <a:latin typeface="+mn-lt"/>
            </a:rPr>
            <a:t>  </a:t>
          </a:r>
        </a:p>
        <a:p>
          <a:pPr marL="0" lvl="0" indent="0" algn="ctr" defTabSz="466725">
            <a:lnSpc>
              <a:spcPct val="100000"/>
            </a:lnSpc>
            <a:spcBef>
              <a:spcPct val="0"/>
            </a:spcBef>
            <a:spcAft>
              <a:spcPts val="0"/>
            </a:spcAft>
            <a:buNone/>
          </a:pPr>
          <a:r>
            <a:rPr lang="en-US" sz="900" b="0" kern="1200">
              <a:latin typeface="+mn-lt"/>
              <a:cs typeface="Times New Roman" pitchFamily="18" charset="0"/>
            </a:rPr>
            <a:t>P. minimizes the abuse to lessen its severity /  V’s agency erodes</a:t>
          </a:r>
        </a:p>
        <a:p>
          <a:pPr marL="0" lvl="0" indent="0" algn="ctr" defTabSz="466725">
            <a:lnSpc>
              <a:spcPct val="100000"/>
            </a:lnSpc>
            <a:spcBef>
              <a:spcPct val="0"/>
            </a:spcBef>
            <a:spcAft>
              <a:spcPts val="0"/>
            </a:spcAft>
            <a:buNone/>
          </a:pPr>
          <a:r>
            <a:rPr lang="en-US" sz="900" b="0" kern="1200">
              <a:latin typeface="+mn-lt"/>
              <a:cs typeface="Times New Roman" pitchFamily="18" charset="0"/>
            </a:rPr>
            <a:t>P. uses sympathy appeals to become the “victim” / V. soothes P. </a:t>
          </a:r>
        </a:p>
        <a:p>
          <a:pPr marL="0" lvl="0" indent="0" algn="ctr" defTabSz="466725">
            <a:lnSpc>
              <a:spcPct val="10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Anger,  sadness,</a:t>
          </a:r>
        </a:p>
        <a:p>
          <a:pPr marL="0" lvl="0" indent="0" algn="ctr" defTabSz="466725">
            <a:lnSpc>
              <a:spcPct val="100000"/>
            </a:lnSpc>
            <a:spcBef>
              <a:spcPct val="0"/>
            </a:spcBef>
            <a:spcAft>
              <a:spcPts val="0"/>
            </a:spcAft>
            <a:buNone/>
          </a:pPr>
          <a:r>
            <a:rPr lang="en-US" sz="900" b="0" kern="1200">
              <a:latin typeface="+mn-lt"/>
              <a:cs typeface="Times New Roman" pitchFamily="18" charset="0"/>
            </a:rPr>
            <a:t> guilt, regret</a:t>
          </a:r>
          <a:endParaRPr lang="en-US" sz="900" b="0" kern="1200" dirty="0">
            <a:latin typeface="+mn-lt"/>
            <a:cs typeface="Times New Roman" pitchFamily="18" charset="0"/>
          </a:endParaRPr>
        </a:p>
      </dsp:txBody>
      <dsp:txXfrm>
        <a:off x="3265053" y="2431709"/>
        <a:ext cx="1275411" cy="1020329"/>
      </dsp:txXfrm>
    </dsp:sp>
    <dsp:sp modelId="{1DCD7A39-46A4-4750-B0DD-CB571B31A41E}">
      <dsp:nvSpPr>
        <dsp:cNvPr id="0" name=""/>
        <dsp:cNvSpPr/>
      </dsp:nvSpPr>
      <dsp:spPr>
        <a:xfrm>
          <a:off x="408131" y="544100"/>
          <a:ext cx="4285382" cy="4285382"/>
        </a:xfrm>
        <a:prstGeom prst="pie">
          <a:avLst>
            <a:gd name="adj1" fmla="val 3240000"/>
            <a:gd name="adj2" fmla="val 756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66725">
            <a:lnSpc>
              <a:spcPct val="90000"/>
            </a:lnSpc>
            <a:spcBef>
              <a:spcPct val="0"/>
            </a:spcBef>
            <a:spcAft>
              <a:spcPct val="35000"/>
            </a:spcAft>
            <a:buNone/>
          </a:pPr>
          <a:r>
            <a:rPr lang="en-US" sz="1050" b="0" u="sng" kern="1200">
              <a:latin typeface="+mn-lt"/>
              <a:cs typeface="Times New Roman" pitchFamily="18" charset="0"/>
            </a:rPr>
            <a:t>3</a:t>
          </a:r>
          <a:r>
            <a:rPr lang="en-US" sz="1050" b="0" kern="1200">
              <a:latin typeface="+mn-lt"/>
              <a:cs typeface="Times New Roman" pitchFamily="18" charset="0"/>
            </a:rPr>
            <a:t>:</a:t>
          </a: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Couple bonds over </a:t>
          </a:r>
        </a:p>
        <a:p>
          <a:pPr marL="0" lvl="0" indent="0" algn="ctr" defTabSz="466725">
            <a:lnSpc>
              <a:spcPct val="90000"/>
            </a:lnSpc>
            <a:spcBef>
              <a:spcPct val="0"/>
            </a:spcBef>
            <a:spcAft>
              <a:spcPts val="0"/>
            </a:spcAft>
            <a:buNone/>
          </a:pPr>
          <a:r>
            <a:rPr lang="en-US" sz="900" b="0" kern="1200">
              <a:latin typeface="+mn-lt"/>
              <a:cs typeface="Times New Roman" pitchFamily="18" charset="0"/>
            </a:rPr>
            <a:t>images of life alone, love, memories &amp; dreams  / position themselves against others who “don’t understand them”</a:t>
          </a:r>
        </a:p>
        <a:p>
          <a:pPr marL="0" lvl="0" indent="0" algn="ctr" defTabSz="466725">
            <a:lnSpc>
              <a:spcPct val="90000"/>
            </a:lnSpc>
            <a:spcBef>
              <a:spcPct val="0"/>
            </a:spcBef>
            <a:spcAft>
              <a:spcPts val="0"/>
            </a:spcAft>
            <a:buNone/>
          </a:pPr>
          <a:r>
            <a:rPr lang="en-US" sz="90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Sadness , regret, relief to connect over “common ground”</a:t>
          </a:r>
          <a:endParaRPr lang="en-US" sz="900" b="0" kern="1200" dirty="0">
            <a:latin typeface="+mn-lt"/>
            <a:cs typeface="Times New Roman" pitchFamily="18" charset="0"/>
          </a:endParaRPr>
        </a:p>
      </dsp:txBody>
      <dsp:txXfrm>
        <a:off x="1938625" y="3554071"/>
        <a:ext cx="1224395" cy="1122362"/>
      </dsp:txXfrm>
    </dsp:sp>
    <dsp:sp modelId="{7AAD12A5-F4C6-45E5-A521-368B41EF4F23}">
      <dsp:nvSpPr>
        <dsp:cNvPr id="0" name=""/>
        <dsp:cNvSpPr/>
      </dsp:nvSpPr>
      <dsp:spPr>
        <a:xfrm>
          <a:off x="311200" y="473697"/>
          <a:ext cx="4285382" cy="4285382"/>
        </a:xfrm>
        <a:prstGeom prst="pie">
          <a:avLst>
            <a:gd name="adj1" fmla="val 7560000"/>
            <a:gd name="adj2" fmla="val 1188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66725">
            <a:lnSpc>
              <a:spcPct val="90000"/>
            </a:lnSpc>
            <a:spcBef>
              <a:spcPct val="0"/>
            </a:spcBef>
            <a:spcAft>
              <a:spcPts val="0"/>
            </a:spcAft>
            <a:buNone/>
          </a:pPr>
          <a:r>
            <a:rPr lang="en-US" sz="1050" b="0" u="sng" kern="1200">
              <a:latin typeface="+mn-lt"/>
              <a:cs typeface="Times New Roman" pitchFamily="18" charset="0"/>
            </a:rPr>
            <a:t>4</a:t>
          </a:r>
          <a:r>
            <a:rPr lang="en-US" sz="1050" b="0" kern="1200">
              <a:latin typeface="+mn-lt"/>
              <a:cs typeface="Times New Roman" pitchFamily="18" charset="0"/>
            </a:rPr>
            <a:t>: </a:t>
          </a:r>
        </a:p>
        <a:p>
          <a:pPr marL="0" lvl="0" indent="0" algn="ctr" defTabSz="466725">
            <a:lnSpc>
              <a:spcPct val="90000"/>
            </a:lnSpc>
            <a:spcBef>
              <a:spcPct val="0"/>
            </a:spcBef>
            <a:spcAft>
              <a:spcPts val="0"/>
            </a:spcAft>
            <a:buNone/>
          </a:pPr>
          <a:r>
            <a:rPr lang="en-US" sz="900" b="0" kern="1200">
              <a:latin typeface="+mn-lt"/>
              <a:cs typeface="Times New Roman" pitchFamily="18" charset="0"/>
            </a:rPr>
            <a:t>P. asks/instructs V. to recant &amp; she complies / instructions are reinforced by sympathy appeals &amp; minimization</a:t>
          </a: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endParaRPr lang="en-US" sz="900" b="0" kern="1200">
            <a:latin typeface="+mn-lt"/>
            <a:cs typeface="Times New Roman" pitchFamily="18" charset="0"/>
          </a:endParaRPr>
        </a:p>
        <a:p>
          <a:pPr marL="0" lvl="0" indent="0" algn="ctr" defTabSz="466725">
            <a:lnSpc>
              <a:spcPct val="90000"/>
            </a:lnSpc>
            <a:spcBef>
              <a:spcPct val="0"/>
            </a:spcBef>
            <a:spcAft>
              <a:spcPts val="0"/>
            </a:spcAft>
            <a:buNone/>
          </a:pPr>
          <a:r>
            <a:rPr lang="en-US" sz="900" b="0" u="sng" kern="1200">
              <a:latin typeface="+mn-lt"/>
              <a:cs typeface="Times New Roman" pitchFamily="18" charset="0"/>
            </a:rPr>
            <a:t>E</a:t>
          </a:r>
          <a:r>
            <a:rPr lang="en-US" sz="900" b="0" kern="1200">
              <a:latin typeface="+mn-lt"/>
              <a:cs typeface="Times New Roman" pitchFamily="18" charset="0"/>
            </a:rPr>
            <a:t>: Relief, anger, </a:t>
          </a:r>
        </a:p>
        <a:p>
          <a:pPr marL="0" lvl="0" indent="0" algn="ctr" defTabSz="466725">
            <a:lnSpc>
              <a:spcPct val="90000"/>
            </a:lnSpc>
            <a:spcBef>
              <a:spcPct val="0"/>
            </a:spcBef>
            <a:spcAft>
              <a:spcPts val="0"/>
            </a:spcAft>
            <a:buNone/>
          </a:pPr>
          <a:r>
            <a:rPr lang="en-US" sz="900" b="0" kern="1200">
              <a:latin typeface="+mn-lt"/>
              <a:cs typeface="Times New Roman" pitchFamily="18" charset="0"/>
            </a:rPr>
            <a:t>sadness </a:t>
          </a:r>
          <a:endParaRPr lang="en-US" sz="900" b="0" kern="1200" dirty="0">
            <a:latin typeface="+mn-lt"/>
            <a:cs typeface="Times New Roman" pitchFamily="18" charset="0"/>
          </a:endParaRPr>
        </a:p>
      </dsp:txBody>
      <dsp:txXfrm>
        <a:off x="561181" y="2431709"/>
        <a:ext cx="1275411" cy="1020329"/>
      </dsp:txXfrm>
    </dsp:sp>
    <dsp:sp modelId="{E0EBF84C-EDBD-4E6B-9D75-52A833F902CC}">
      <dsp:nvSpPr>
        <dsp:cNvPr id="0" name=""/>
        <dsp:cNvSpPr/>
      </dsp:nvSpPr>
      <dsp:spPr>
        <a:xfrm>
          <a:off x="356760" y="392846"/>
          <a:ext cx="4285382" cy="4285382"/>
        </a:xfrm>
        <a:prstGeom prst="pie">
          <a:avLst>
            <a:gd name="adj1" fmla="val 11880000"/>
            <a:gd name="adj2" fmla="val 1620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b" anchorCtr="0">
          <a:noAutofit/>
        </a:bodyPr>
        <a:lstStyle/>
        <a:p>
          <a:pPr marL="0" lvl="0" indent="0" algn="ctr" defTabSz="444500">
            <a:lnSpc>
              <a:spcPct val="100000"/>
            </a:lnSpc>
            <a:spcBef>
              <a:spcPct val="0"/>
            </a:spcBef>
            <a:spcAft>
              <a:spcPts val="0"/>
            </a:spcAft>
            <a:buNone/>
          </a:pPr>
          <a:r>
            <a:rPr lang="en-US" sz="1000" b="1" u="none" kern="1200" dirty="0">
              <a:latin typeface="+mn-lt"/>
              <a:cs typeface="Times New Roman" pitchFamily="18" charset="0"/>
            </a:rPr>
            <a:t>          </a:t>
          </a: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br>
            <a:rPr lang="en-US" sz="1000" b="1" u="none" kern="1200" dirty="0">
              <a:latin typeface="+mn-lt"/>
              <a:cs typeface="Times New Roman" pitchFamily="18" charset="0"/>
            </a:rPr>
          </a:br>
          <a:r>
            <a:rPr lang="en-US" sz="1000" b="1" u="none" kern="1200" dirty="0">
              <a:latin typeface="+mn-lt"/>
              <a:cs typeface="Times New Roman" pitchFamily="18" charset="0"/>
            </a:rPr>
            <a:t>               </a:t>
          </a:r>
          <a:r>
            <a:rPr lang="en-US" sz="1000" b="1" u="sng" kern="1200" dirty="0">
              <a:latin typeface="+mn-lt"/>
              <a:cs typeface="Times New Roman" pitchFamily="18" charset="0"/>
            </a:rPr>
            <a:t>5</a:t>
          </a:r>
          <a:r>
            <a:rPr lang="en-US" sz="1000" b="1" kern="1200" dirty="0">
              <a:latin typeface="+mn-lt"/>
              <a:cs typeface="Times New Roman" pitchFamily="18" charset="0"/>
            </a:rPr>
            <a:t>:</a:t>
          </a:r>
        </a:p>
        <a:p>
          <a:pPr marL="0" lvl="0" indent="0" algn="ctr" defTabSz="444500">
            <a:lnSpc>
              <a:spcPct val="100000"/>
            </a:lnSpc>
            <a:spcBef>
              <a:spcPct val="0"/>
            </a:spcBef>
            <a:spcAft>
              <a:spcPts val="0"/>
            </a:spcAft>
            <a:buNone/>
          </a:pPr>
          <a:r>
            <a:rPr lang="en-US" sz="900" b="0" kern="1200" dirty="0">
              <a:latin typeface="+mn-lt"/>
              <a:cs typeface="Times New Roman" pitchFamily="18" charset="0"/>
            </a:rPr>
            <a:t>         Construct recantation plan by redefining the abuse to protect P., blaming the State, &amp; giving each other instructions / </a:t>
          </a:r>
        </a:p>
        <a:p>
          <a:pPr marL="0" lvl="0" indent="0" algn="ctr" defTabSz="444500">
            <a:lnSpc>
              <a:spcPct val="100000"/>
            </a:lnSpc>
            <a:spcBef>
              <a:spcPct val="0"/>
            </a:spcBef>
            <a:spcAft>
              <a:spcPts val="0"/>
            </a:spcAft>
            <a:buNone/>
          </a:pPr>
          <a:r>
            <a:rPr lang="en-US" sz="900" b="0" kern="1200" dirty="0">
              <a:latin typeface="+mn-lt"/>
              <a:cs typeface="Times New Roman" pitchFamily="18" charset="0"/>
            </a:rPr>
            <a:t>Couple’s agency is “up”</a:t>
          </a:r>
        </a:p>
        <a:p>
          <a:pPr marL="0" lvl="0" indent="0" algn="ctr" defTabSz="444500">
            <a:lnSpc>
              <a:spcPct val="100000"/>
            </a:lnSpc>
            <a:spcBef>
              <a:spcPct val="0"/>
            </a:spcBef>
            <a:spcAft>
              <a:spcPts val="0"/>
            </a:spcAft>
            <a:buNone/>
          </a:pPr>
          <a:r>
            <a:rPr lang="en-US" sz="900" b="0" kern="1200" dirty="0">
              <a:latin typeface="+mn-lt"/>
              <a:cs typeface="Times New Roman" pitchFamily="18" charset="0"/>
            </a:rPr>
            <a:t>  </a:t>
          </a:r>
          <a:r>
            <a:rPr lang="en-US" sz="900" b="0" u="none" kern="1200" dirty="0">
              <a:latin typeface="+mj-lt"/>
              <a:cs typeface="Times New Roman" pitchFamily="18" charset="0"/>
            </a:rPr>
            <a:t> </a:t>
          </a:r>
          <a:endParaRPr lang="en-US" sz="900" b="0" kern="1200" dirty="0">
            <a:latin typeface="+mn-lt"/>
            <a:cs typeface="Times New Roman" pitchFamily="18" charset="0"/>
          </a:endParaRPr>
        </a:p>
        <a:p>
          <a:pPr marL="0" lvl="0" indent="0" algn="ctr" defTabSz="444500">
            <a:lnSpc>
              <a:spcPct val="100000"/>
            </a:lnSpc>
            <a:spcBef>
              <a:spcPct val="0"/>
            </a:spcBef>
            <a:spcAft>
              <a:spcPts val="0"/>
            </a:spcAft>
            <a:buNone/>
          </a:pPr>
          <a:r>
            <a:rPr lang="en-US" sz="900" b="0" u="sng" kern="1200" dirty="0">
              <a:latin typeface="+mn-lt"/>
              <a:cs typeface="Times New Roman" pitchFamily="18" charset="0"/>
            </a:rPr>
            <a:t>E</a:t>
          </a:r>
          <a:r>
            <a:rPr lang="en-US" sz="900" b="0" kern="1200" dirty="0">
              <a:latin typeface="+mn-lt"/>
              <a:cs typeface="Times New Roman" pitchFamily="18" charset="0"/>
            </a:rPr>
            <a:t>: Relief , excitement, hope</a:t>
          </a:r>
        </a:p>
      </dsp:txBody>
      <dsp:txXfrm>
        <a:off x="1029157" y="1113199"/>
        <a:ext cx="1377444" cy="918296"/>
      </dsp:txXfrm>
    </dsp:sp>
    <dsp:sp modelId="{1B97CEAD-41D4-4118-9396-1AC2A049E7B7}">
      <dsp:nvSpPr>
        <dsp:cNvPr id="0" name=""/>
        <dsp:cNvSpPr/>
      </dsp:nvSpPr>
      <dsp:spPr>
        <a:xfrm>
          <a:off x="124415" y="43615"/>
          <a:ext cx="4981670" cy="4787828"/>
        </a:xfrm>
        <a:prstGeom prst="circularArrow">
          <a:avLst>
            <a:gd name="adj1" fmla="val 5085"/>
            <a:gd name="adj2" fmla="val 327528"/>
            <a:gd name="adj3" fmla="val 20192361"/>
            <a:gd name="adj4" fmla="val 16200324"/>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3AF5D70-E52E-4777-BC60-54D89009A4E4}">
      <dsp:nvSpPr>
        <dsp:cNvPr id="0" name=""/>
        <dsp:cNvSpPr/>
      </dsp:nvSpPr>
      <dsp:spPr>
        <a:xfrm>
          <a:off x="186640" y="292509"/>
          <a:ext cx="4907216" cy="4815953"/>
        </a:xfrm>
        <a:prstGeom prst="circularArrow">
          <a:avLst>
            <a:gd name="adj1" fmla="val 5085"/>
            <a:gd name="adj2" fmla="val 327528"/>
            <a:gd name="adj3" fmla="val 2912753"/>
            <a:gd name="adj4" fmla="val 20519953"/>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77D5FFA-2521-45D5-A015-6023220B120F}">
      <dsp:nvSpPr>
        <dsp:cNvPr id="0" name=""/>
        <dsp:cNvSpPr/>
      </dsp:nvSpPr>
      <dsp:spPr>
        <a:xfrm>
          <a:off x="193750" y="366498"/>
          <a:ext cx="4815953" cy="4815953"/>
        </a:xfrm>
        <a:prstGeom prst="circularArrow">
          <a:avLst>
            <a:gd name="adj1" fmla="val 5085"/>
            <a:gd name="adj2" fmla="val 327528"/>
            <a:gd name="adj3" fmla="val 7232777"/>
            <a:gd name="adj4" fmla="val 3239695"/>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7F27874-4A4E-432E-A5BB-F6471DC87E42}">
      <dsp:nvSpPr>
        <dsp:cNvPr id="0" name=""/>
        <dsp:cNvSpPr/>
      </dsp:nvSpPr>
      <dsp:spPr>
        <a:xfrm>
          <a:off x="11" y="237366"/>
          <a:ext cx="4815953" cy="4815953"/>
        </a:xfrm>
        <a:prstGeom prst="circularArrow">
          <a:avLst>
            <a:gd name="adj1" fmla="val 5085"/>
            <a:gd name="adj2" fmla="val 327528"/>
            <a:gd name="adj3" fmla="val 11552519"/>
            <a:gd name="adj4" fmla="val 7559718"/>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9FA90EF-6EF5-4EBF-964F-5743E68FDF63}">
      <dsp:nvSpPr>
        <dsp:cNvPr id="0" name=""/>
        <dsp:cNvSpPr/>
      </dsp:nvSpPr>
      <dsp:spPr>
        <a:xfrm>
          <a:off x="-8880" y="61967"/>
          <a:ext cx="4834158" cy="4787828"/>
        </a:xfrm>
        <a:prstGeom prst="circularArrow">
          <a:avLst>
            <a:gd name="adj1" fmla="val 5085"/>
            <a:gd name="adj2" fmla="val 327528"/>
            <a:gd name="adj3" fmla="val 15872148"/>
            <a:gd name="adj4" fmla="val 11880111"/>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8T15:25:41.661"/>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8T15:26:39.264"/>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1:34:03.755"/>
    </inkml:context>
    <inkml:brush xml:id="br0">
      <inkml:brushProperty name="width" value="0.035" units="cm"/>
      <inkml:brushProperty name="height" value="0.035" units="cm"/>
      <inkml:brushProperty name="color" value="#E71224"/>
    </inkml:brush>
  </inkml:definitions>
  <inkml:trace contextRef="#ctx0" brushRef="#br0">8469 144 24575,'-359'-23'-430,"4"-26"-423,-102-11 188,375 53 836,0 3-1,0 4 0,-135 17 1,-55 35 549,28-3-174,-353 65-546,465-82 0,131-32 0,0 0 0,0 0 0,-1 0 0,1 1 0,0-1 0,0 0 0,0 1 0,0-1 0,0 1 0,0-1 0,0 1 0,0-1 0,0 1 0,0 0 0,0 0 0,0-1 0,0 1 0,0 0 0,1 0 0,-1 0 0,0 0 0,1 0 0,-1 0 0,0 1 0,1 0 0,1-1 0,-1 1 0,1-1 0,-1 1 0,1-1 0,-1 0 0,1 1 0,0-1 0,0 0 0,0 0 0,0 0 0,0 1 0,1 0 0,1 1 0,-1-1 0,0 1 0,-1-1 0,1 1 0,0 0 0,2 4 0,-4-5 0,0-1 0,0 0 0,1 0 0,-1 0 0,0 0 0,0 1 0,0-1 0,0 0 0,0 0 0,-1 0 0,1 1 0,0-1 0,0 0 0,-1 0 0,1 0 0,-1 0 0,1 0 0,-1 0 0,1 0 0,-1 0 0,0 0 0,1 0 0,-1 0 0,0 0 0,0 0 0,0 0 0,0-1 0,0 1 0,0 0 0,0-1 0,0 1 0,0-1 0,-1 1 0,-7 3 0,1 0 0,-1-1 0,-14 3 0,19-5 0,-232 37-20,162-29-244,-186 25-874,-90 27-182,-179 77-2826,-292 105 1712,-4 2 555,3-27 1877,570-163-55,80-26 723,-187 8-1,351-36 152,0-1-1,0 2 0,0-1 1,-1 1-1,1 0 0,1 1 1,-16 6-1,12-2-161,0 0-1,1 1 1,-1 0-1,-10 11 0,-98 74-496,81-65-174,-53 47 0,-266 313 16,347-375 0,0 0 0,1 0 0,0 1 0,1 1 0,-11 27 0,17-35 0,0 0 0,0 0 0,1 0 0,0 0 0,0 0 0,0 0 0,1 0 0,0 0 0,1 0 0,0 0 0,0 0 0,0 0 0,1 0 0,0 0 0,0 0 0,4 7 0,132 222 0,-78-142 0,170 264 0,31-18 0,-191-262 0,3-3 0,89 69 0,-101-96 0,2-4 0,3-2 0,106 52 0,408 131-1075,-382-155 544,11 8 199,253 86-202,-356-133 469,2-4 0,156 18-1,-80-33 518,259-16 0,205-7 495,-388 26-915,234 8 54,237-22 429,-360-3-331,199-22-184,-477 11 0,169-48 0,84-63 0,168-102-493,-24-45-1,-272 125 473,28-16-25,12 20 20,-195 113 17,14-4 67,-2-4-1,107-71 1,-119 61 171,-1-3 0,-4-2 0,60-68 0,-81 79-229,60-67 0,88-126 0,-127 142 0,-3-2 0,-5-2 0,58-157 0,-101 234 0,0-1 0,-1 0 0,3-22 0,-8 34 0,-1 1 0,1 0 0,-1 0 0,0-1 0,-1 1 0,0 0 0,0 0 0,-1 0 0,0 0 0,0 0 0,0 0 0,-6-10 0,-92-166 0,72 136 0,-65-78 0,-228-253 0,291 345 0,-1 2 0,-1 0 0,-54-38 0,20 23 0,-75-37 0,-197-75 0,314 148 0,-29-11 0,-1 2 0,0 2 0,-75-12 0,98 25 0,1 2 0,-35 2 0,39 1 0,0-1 0,0-2 0,-41-7 0,39 1 0,-29-12 0,38 14 0,-6-1 0,24 7 0,0 0 0,0 0 0,0 0 0,0 0 0,0 0 0,0 0 0,0 0 0,0 0 0,0 1 0,0-1 0,1 0 0,-1 0 0,0 1 0,0-1 0,0 1 0,0-1 0,1 1 0,-1-1 0,0 1 0,0-1 0,1 1 0,-1 0 0,-1 1 0,2-2 9,0 0-1,0 0 0,0 0 1,0 1-1,0-1 0,0 0 1,0 1-1,0-1 1,0 0-1,0 0 0,0 1 1,0-1-1,0 0 0,0 0 1,0 1-1,0-1 1,0 0-1,0 0 0,0 1 1,1-1-1,-1 0 0,0 0 1,0 0-1,0 1 1,0-1-1,0 0 0,1 0 1,-1 0-1,0 1 0,0-1 1,0 0-1,1 0 0,-1 0 1,0 0-1,0 0 1,1 1-1,-1-1 0,0 0 1,1 0-1,11 4-1117,-10-3 518,20 4-6235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1:34:03.756"/>
    </inkml:context>
    <inkml:brush xml:id="br0">
      <inkml:brushProperty name="width" value="0.035" units="cm"/>
      <inkml:brushProperty name="height" value="0.035" units="cm"/>
      <inkml:brushProperty name="color" value="#E71224"/>
    </inkml:brush>
  </inkml:definitions>
  <inkml:trace contextRef="#ctx0" brushRef="#br0">0 1244 24575,'17'-1'0,"-1"0"0,0-2 0,0 0 0,0-1 0,0 0 0,0-1 0,-1-1 0,22-12 0,8-1 0,-23 10 0,-1-1 0,0 0 0,37-27 0,263-227-352,-242 196 31,252-237 156,-106 95 195,-210 197 51,0 0 0,1 1 0,0 1-1,1 1 1,0 0 0,1 2 0,0 0 0,1 0-1,34-8 1,-43 14-81,0-1 0,0 0 0,0-1 0,0 0 0,-1 0 0,0-1 0,0 0 0,9-7 0,74-46 0,-43 29 0,-3 2 0,-46 27 0,1 0 0,-1 0 0,0-1 0,1 1 0,-1 0 0,0 0 0,1 0 0,-1 0 0,0 0 0,1 0 0,-1 0 0,0 0 0,1 0 0,-1 0 0,0 0 0,1 0 0,-1 0 0,0 0 0,1 0 0,-1 0 0,0 0 0,1 0 0,-1 1 0,0-1 0,0 0 0,1 0 0,-1 0 0,0 0 0,1 1 0,-1-1 0,0 0 0,0 0 0,0 1 0,1-1 0,-1 0 0,0 0 0,0 1 0,0-1 0,1 0 0,-1 1 0,0-1 0,0 0 0,0 1 0,0-1 0,0 0 0,0 1 0,0-1 0,0 0 0,0 1 0,0-1 0,0 0 0,0 1 0,0-1 0,0 1 0,-3 24 0,2-20 0,1 1 0,-1 0 0,0 0 0,0 0 0,0 0 0,-1-1 0,0 1 0,0 0 0,0-1 0,-1 0 0,0 1 0,0-1 0,0 0 0,-1-1 0,0 1 0,-5 5 0,3-5 17,1 0 0,1 0 1,-1 0-1,1 1 0,-1 0 0,-3 8 0,6-12-116,1 1 0,-1 0 0,1 0 0,0 1 0,0-1 0,0 0 0,0 0 0,0 1 0,1-1 0,-1 0 0,1 1 0,0-1 0,0 0 0,1 7 0,5 5-6727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29AA1-9A72-4DD7-8C5F-DAC43FBE4196}" type="datetimeFigureOut">
              <a:rPr lang="en-US" smtClean="0"/>
              <a:t>5/5/2026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E836E7-EC6A-417D-AFE1-53434CCDA760}" type="slidenum">
              <a:rPr lang="en-US" smtClean="0"/>
              <a:t>‹#›</a:t>
            </a:fld>
            <a:endParaRPr lang="en-US"/>
          </a:p>
        </p:txBody>
      </p:sp>
    </p:spTree>
    <p:extLst>
      <p:ext uri="{BB962C8B-B14F-4D97-AF65-F5344CB8AC3E}">
        <p14:creationId xmlns:p14="http://schemas.microsoft.com/office/powerpoint/2010/main" val="149422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E91816FD-3A19-40F5-0A79-7FB1F46AB7A4}"/>
              </a:ext>
            </a:extLst>
          </p:cNvPr>
          <p:cNvSpPr>
            <a:spLocks noGrp="1" noRot="1" noChangeAspect="1" noTextEdit="1"/>
          </p:cNvSpPr>
          <p:nvPr>
            <p:ph type="sldImg"/>
          </p:nvPr>
        </p:nvSpPr>
        <p:spPr>
          <a:ln/>
        </p:spPr>
      </p:sp>
      <p:sp>
        <p:nvSpPr>
          <p:cNvPr id="53251" name="Notes Placeholder 2">
            <a:extLst>
              <a:ext uri="{FF2B5EF4-FFF2-40B4-BE49-F238E27FC236}">
                <a16:creationId xmlns:a16="http://schemas.microsoft.com/office/drawing/2014/main" id="{82C97323-06C1-E165-47FB-A3A60818DF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id="{F31E94EF-59EF-7DC5-DB95-9C8F219CB2E6}"/>
              </a:ext>
            </a:extLst>
          </p:cNvPr>
          <p:cNvSpPr>
            <a:spLocks noGrp="1"/>
          </p:cNvSpPr>
          <p:nvPr>
            <p:ph type="sldNum" sz="quarter" idx="5"/>
          </p:nvPr>
        </p:nvSpPr>
        <p:spPr/>
        <p:txBody>
          <a:bodyPr/>
          <a:lstStyle>
            <a:lvl1pPr eaLnBrk="0" hangingPunct="0">
              <a:defRPr sz="2000" b="1">
                <a:solidFill>
                  <a:srgbClr val="FECE00"/>
                </a:solidFill>
                <a:latin typeface="Arial" panose="020B0604020202020204" pitchFamily="34" charset="0"/>
                <a:cs typeface="Arial" panose="020B0604020202020204" pitchFamily="34" charset="0"/>
              </a:defRPr>
            </a:lvl1pPr>
            <a:lvl2pPr marL="742950" indent="-285750" eaLnBrk="0" hangingPunct="0">
              <a:defRPr sz="2000" b="1">
                <a:solidFill>
                  <a:srgbClr val="FECE00"/>
                </a:solidFill>
                <a:latin typeface="Arial" panose="020B0604020202020204" pitchFamily="34" charset="0"/>
                <a:cs typeface="Arial" panose="020B0604020202020204" pitchFamily="34" charset="0"/>
              </a:defRPr>
            </a:lvl2pPr>
            <a:lvl3pPr marL="1143000" indent="-228600" eaLnBrk="0" hangingPunct="0">
              <a:defRPr sz="2000" b="1">
                <a:solidFill>
                  <a:srgbClr val="FECE00"/>
                </a:solidFill>
                <a:latin typeface="Arial" panose="020B0604020202020204" pitchFamily="34" charset="0"/>
                <a:cs typeface="Arial" panose="020B0604020202020204" pitchFamily="34" charset="0"/>
              </a:defRPr>
            </a:lvl3pPr>
            <a:lvl4pPr marL="1600200" indent="-228600" eaLnBrk="0" hangingPunct="0">
              <a:defRPr sz="2000" b="1">
                <a:solidFill>
                  <a:srgbClr val="FECE00"/>
                </a:solidFill>
                <a:latin typeface="Arial" panose="020B0604020202020204" pitchFamily="34" charset="0"/>
                <a:cs typeface="Arial" panose="020B0604020202020204" pitchFamily="34" charset="0"/>
              </a:defRPr>
            </a:lvl4pPr>
            <a:lvl5pPr marL="2057400" indent="-228600" eaLnBrk="0" hangingPunct="0">
              <a:defRPr sz="2000" b="1">
                <a:solidFill>
                  <a:srgbClr val="FECE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9pPr>
          </a:lstStyle>
          <a:p>
            <a:pPr eaLnBrk="1" hangingPunct="1"/>
            <a:fld id="{0C31FA47-91C2-5B42-91A5-49ADD9189129}" type="slidenum">
              <a:rPr lang="en-US" altLang="en-US" sz="1200" b="0">
                <a:solidFill>
                  <a:schemeClr val="tx1"/>
                </a:solidFill>
              </a:rPr>
              <a:pPr eaLnBrk="1" hangingPunct="1"/>
              <a:t>4</a:t>
            </a:fld>
            <a:endParaRPr lang="en-US" altLang="en-US" sz="1200" b="0">
              <a:solidFill>
                <a:schemeClr val="tx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MARTIN</a:t>
            </a:r>
          </a:p>
        </p:txBody>
      </p:sp>
      <p:sp>
        <p:nvSpPr>
          <p:cNvPr id="4" name="Slide Number Placeholder 3"/>
          <p:cNvSpPr>
            <a:spLocks noGrp="1"/>
          </p:cNvSpPr>
          <p:nvPr>
            <p:ph type="sldNum" sz="quarter" idx="5"/>
          </p:nvPr>
        </p:nvSpPr>
        <p:spPr/>
        <p:txBody>
          <a:bodyPr/>
          <a:lstStyle/>
          <a:p>
            <a:fld id="{F5E836E7-EC6A-417D-AFE1-53434CCDA760}" type="slidenum">
              <a:rPr lang="en-US" smtClean="0"/>
              <a:t>21</a:t>
            </a:fld>
            <a:endParaRPr lang="en-US"/>
          </a:p>
        </p:txBody>
      </p:sp>
    </p:spTree>
    <p:extLst>
      <p:ext uri="{BB962C8B-B14F-4D97-AF65-F5344CB8AC3E}">
        <p14:creationId xmlns:p14="http://schemas.microsoft.com/office/powerpoint/2010/main" val="2106448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BONOMI</a:t>
            </a:r>
          </a:p>
        </p:txBody>
      </p:sp>
      <p:sp>
        <p:nvSpPr>
          <p:cNvPr id="4" name="Date Placeholder 3"/>
          <p:cNvSpPr>
            <a:spLocks noGrp="1"/>
          </p:cNvSpPr>
          <p:nvPr>
            <p:ph type="dt" idx="1"/>
          </p:nvPr>
        </p:nvSpPr>
        <p:spPr/>
        <p:txBody>
          <a:bodyPr/>
          <a:lstStyle/>
          <a:p>
            <a:pPr>
              <a:defRPr/>
            </a:pPr>
            <a:fld id="{19BD0ED4-05BD-4F7C-A20E-C0F3A86E89D3}" type="datetime1">
              <a:rPr lang="en-US" smtClean="0"/>
              <a:t>5/5/2026</a:t>
            </a:fld>
            <a:endParaRPr lang="en-US"/>
          </a:p>
        </p:txBody>
      </p:sp>
      <p:sp>
        <p:nvSpPr>
          <p:cNvPr id="5" name="Slide Number Placeholder 4"/>
          <p:cNvSpPr>
            <a:spLocks noGrp="1"/>
          </p:cNvSpPr>
          <p:nvPr>
            <p:ph type="sldNum" sz="quarter" idx="5"/>
          </p:nvPr>
        </p:nvSpPr>
        <p:spPr/>
        <p:txBody>
          <a:bodyPr/>
          <a:lstStyle/>
          <a:p>
            <a:pPr>
              <a:defRPr/>
            </a:pPr>
            <a:fld id="{0F562E72-9B19-4F0E-84F5-E88D4B39FE3D}" type="slidenum">
              <a:rPr lang="en-US" smtClean="0"/>
              <a:pPr>
                <a:defRPr/>
              </a:pPr>
              <a:t>22</a:t>
            </a:fld>
            <a:endParaRPr lang="en-US"/>
          </a:p>
        </p:txBody>
      </p:sp>
    </p:spTree>
    <p:extLst>
      <p:ext uri="{BB962C8B-B14F-4D97-AF65-F5344CB8AC3E}">
        <p14:creationId xmlns:p14="http://schemas.microsoft.com/office/powerpoint/2010/main" val="2573863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7AEBA8A1-C7A1-425B-A2EC-25737AB16912}"/>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F9F5FD0E-9B45-4596-AAE4-CFC5E89B69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AMY BONOMI</a:t>
            </a:r>
          </a:p>
        </p:txBody>
      </p:sp>
      <p:sp>
        <p:nvSpPr>
          <p:cNvPr id="38916" name="Slide Number Placeholder 3">
            <a:extLst>
              <a:ext uri="{FF2B5EF4-FFF2-40B4-BE49-F238E27FC236}">
                <a16:creationId xmlns:a16="http://schemas.microsoft.com/office/drawing/2014/main" id="{FCE18A5F-219A-4DFD-8330-EA69833C2D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defTabSz="4572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4572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4572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4572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4192" rtl="0" eaLnBrk="0" fontAlgn="base" latinLnBrk="0" hangingPunct="0">
              <a:lnSpc>
                <a:spcPct val="100000"/>
              </a:lnSpc>
              <a:spcBef>
                <a:spcPct val="0"/>
              </a:spcBef>
              <a:spcAft>
                <a:spcPct val="0"/>
              </a:spcAft>
              <a:buClrTx/>
              <a:buSzTx/>
              <a:buFontTx/>
              <a:buNone/>
              <a:tabLst/>
              <a:defRPr/>
            </a:pPr>
            <a:fld id="{28BA3F94-4229-4913-B674-24C78E7254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4192"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BONOMI</a:t>
            </a:r>
          </a:p>
        </p:txBody>
      </p:sp>
      <p:sp>
        <p:nvSpPr>
          <p:cNvPr id="4" name="Date Placeholder 3"/>
          <p:cNvSpPr>
            <a:spLocks noGrp="1"/>
          </p:cNvSpPr>
          <p:nvPr>
            <p:ph type="dt" idx="1"/>
          </p:nvPr>
        </p:nvSpPr>
        <p:spPr/>
        <p:txBody>
          <a:bodyPr/>
          <a:lstStyle/>
          <a:p>
            <a:pPr>
              <a:defRPr/>
            </a:pPr>
            <a:fld id="{19BD0ED4-05BD-4F7C-A20E-C0F3A86E89D3}" type="datetime1">
              <a:rPr lang="en-US" smtClean="0"/>
              <a:t>5/5/2026</a:t>
            </a:fld>
            <a:endParaRPr lang="en-US"/>
          </a:p>
        </p:txBody>
      </p:sp>
      <p:sp>
        <p:nvSpPr>
          <p:cNvPr id="5" name="Slide Number Placeholder 4"/>
          <p:cNvSpPr>
            <a:spLocks noGrp="1"/>
          </p:cNvSpPr>
          <p:nvPr>
            <p:ph type="sldNum" sz="quarter" idx="5"/>
          </p:nvPr>
        </p:nvSpPr>
        <p:spPr/>
        <p:txBody>
          <a:bodyPr/>
          <a:lstStyle/>
          <a:p>
            <a:pPr>
              <a:defRPr/>
            </a:pPr>
            <a:fld id="{0F562E72-9B19-4F0E-84F5-E88D4B39FE3D}" type="slidenum">
              <a:rPr lang="en-US" smtClean="0"/>
              <a:pPr>
                <a:defRPr/>
              </a:pPr>
              <a:t>25</a:t>
            </a:fld>
            <a:endParaRPr lang="en-US"/>
          </a:p>
        </p:txBody>
      </p:sp>
    </p:spTree>
    <p:extLst>
      <p:ext uri="{BB962C8B-B14F-4D97-AF65-F5344CB8AC3E}">
        <p14:creationId xmlns:p14="http://schemas.microsoft.com/office/powerpoint/2010/main" val="2813669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D1C036D-9614-4F1D-8C26-74AF5B7EADC3}"/>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6F9CBF55-13A4-4504-ADAE-945F4B6A94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AMY BONOMI</a:t>
            </a:r>
          </a:p>
        </p:txBody>
      </p:sp>
      <p:sp>
        <p:nvSpPr>
          <p:cNvPr id="45060" name="Slide Number Placeholder 3">
            <a:extLst>
              <a:ext uri="{FF2B5EF4-FFF2-40B4-BE49-F238E27FC236}">
                <a16:creationId xmlns:a16="http://schemas.microsoft.com/office/drawing/2014/main" id="{7493342F-FD78-4D21-B15C-BDAE07D352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defTabSz="4572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4572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4572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457200"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fld id="{6F72E847-3E35-4A9E-B0B5-88DCBD7009AF}" type="slidenum">
              <a:rPr lang="en-US" altLang="en-US" smtClean="0"/>
              <a:pPr fontAlgn="base">
                <a:spcBef>
                  <a:spcPct val="0"/>
                </a:spcBef>
                <a:spcAft>
                  <a:spcPct val="0"/>
                </a:spcAft>
              </a:pPr>
              <a:t>26</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MARTIN</a:t>
            </a:r>
          </a:p>
        </p:txBody>
      </p:sp>
      <p:sp>
        <p:nvSpPr>
          <p:cNvPr id="4" name="Date Placeholder 3"/>
          <p:cNvSpPr>
            <a:spLocks noGrp="1"/>
          </p:cNvSpPr>
          <p:nvPr>
            <p:ph type="dt" idx="1"/>
          </p:nvPr>
        </p:nvSpPr>
        <p:spPr/>
        <p:txBody>
          <a:bodyPr/>
          <a:lstStyle/>
          <a:p>
            <a:pPr>
              <a:defRPr/>
            </a:pPr>
            <a:fld id="{19BD0ED4-05BD-4F7C-A20E-C0F3A86E89D3}" type="datetime1">
              <a:rPr lang="en-US" smtClean="0"/>
              <a:t>5/5/2026</a:t>
            </a:fld>
            <a:endParaRPr lang="en-US"/>
          </a:p>
        </p:txBody>
      </p:sp>
      <p:sp>
        <p:nvSpPr>
          <p:cNvPr id="5" name="Slide Number Placeholder 4"/>
          <p:cNvSpPr>
            <a:spLocks noGrp="1"/>
          </p:cNvSpPr>
          <p:nvPr>
            <p:ph type="sldNum" sz="quarter" idx="5"/>
          </p:nvPr>
        </p:nvSpPr>
        <p:spPr/>
        <p:txBody>
          <a:bodyPr/>
          <a:lstStyle/>
          <a:p>
            <a:pPr>
              <a:defRPr/>
            </a:pPr>
            <a:fld id="{0F562E72-9B19-4F0E-84F5-E88D4B39FE3D}" type="slidenum">
              <a:rPr lang="en-US" smtClean="0"/>
              <a:pPr>
                <a:defRPr/>
              </a:pPr>
              <a:t>27</a:t>
            </a:fld>
            <a:endParaRPr lang="en-US"/>
          </a:p>
        </p:txBody>
      </p:sp>
    </p:spTree>
    <p:extLst>
      <p:ext uri="{BB962C8B-B14F-4D97-AF65-F5344CB8AC3E}">
        <p14:creationId xmlns:p14="http://schemas.microsoft.com/office/powerpoint/2010/main" val="3801822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E7CC2AAE-EE29-49E1-A341-A4DFFB406FC4}"/>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32185D8C-6AA8-4DEB-9722-DC4E097D0C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DAVID MARTIN</a:t>
            </a:r>
          </a:p>
        </p:txBody>
      </p:sp>
      <p:sp>
        <p:nvSpPr>
          <p:cNvPr id="51204" name="Slide Number Placeholder 3">
            <a:extLst>
              <a:ext uri="{FF2B5EF4-FFF2-40B4-BE49-F238E27FC236}">
                <a16:creationId xmlns:a16="http://schemas.microsoft.com/office/drawing/2014/main" id="{815B8F9A-007C-4CDD-BF94-02BF6C91F9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defTabSz="4572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4572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4572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457200"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fld id="{E8D21336-7D6D-4618-AC81-C4FEC4C8DB7F}" type="slidenum">
              <a:rPr lang="en-US" altLang="en-US" smtClean="0"/>
              <a:pPr fontAlgn="base">
                <a:spcBef>
                  <a:spcPct val="0"/>
                </a:spcBef>
                <a:spcAft>
                  <a:spcPct val="0"/>
                </a:spcAft>
              </a:pPr>
              <a:t>28</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BONOMI</a:t>
            </a:r>
          </a:p>
        </p:txBody>
      </p:sp>
      <p:sp>
        <p:nvSpPr>
          <p:cNvPr id="4" name="Slide Number Placeholder 3"/>
          <p:cNvSpPr>
            <a:spLocks noGrp="1"/>
          </p:cNvSpPr>
          <p:nvPr>
            <p:ph type="sldNum" sz="quarter" idx="5"/>
          </p:nvPr>
        </p:nvSpPr>
        <p:spPr/>
        <p:txBody>
          <a:bodyPr/>
          <a:lstStyle/>
          <a:p>
            <a:fld id="{F5E836E7-EC6A-417D-AFE1-53434CCDA760}" type="slidenum">
              <a:rPr lang="en-US" smtClean="0"/>
              <a:t>29</a:t>
            </a:fld>
            <a:endParaRPr lang="en-US"/>
          </a:p>
        </p:txBody>
      </p:sp>
    </p:spTree>
    <p:extLst>
      <p:ext uri="{BB962C8B-B14F-4D97-AF65-F5344CB8AC3E}">
        <p14:creationId xmlns:p14="http://schemas.microsoft.com/office/powerpoint/2010/main" val="4250317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8998D-86CE-75F6-A69E-074C00BD0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FEF5E-305C-448C-7F78-4BCF01998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25268-BE60-2821-4CC9-CA968638DB42}"/>
              </a:ext>
            </a:extLst>
          </p:cNvPr>
          <p:cNvSpPr>
            <a:spLocks noGrp="1"/>
          </p:cNvSpPr>
          <p:nvPr>
            <p:ph type="body" idx="1"/>
          </p:nvPr>
        </p:nvSpPr>
        <p:spPr/>
        <p:txBody>
          <a:bodyPr/>
          <a:lstStyle/>
          <a:p>
            <a:r>
              <a:rPr lang="en-US" dirty="0"/>
              <a:t>AMY BONOMI</a:t>
            </a:r>
          </a:p>
        </p:txBody>
      </p:sp>
      <p:sp>
        <p:nvSpPr>
          <p:cNvPr id="4" name="Slide Number Placeholder 3">
            <a:extLst>
              <a:ext uri="{FF2B5EF4-FFF2-40B4-BE49-F238E27FC236}">
                <a16:creationId xmlns:a16="http://schemas.microsoft.com/office/drawing/2014/main" id="{BE272375-4F44-F344-F1D8-0FF2F560DC2B}"/>
              </a:ext>
            </a:extLst>
          </p:cNvPr>
          <p:cNvSpPr>
            <a:spLocks noGrp="1"/>
          </p:cNvSpPr>
          <p:nvPr>
            <p:ph type="sldNum" sz="quarter" idx="5"/>
          </p:nvPr>
        </p:nvSpPr>
        <p:spPr/>
        <p:txBody>
          <a:bodyPr/>
          <a:lstStyle/>
          <a:p>
            <a:fld id="{F5E836E7-EC6A-417D-AFE1-53434CCDA760}" type="slidenum">
              <a:rPr lang="en-US" smtClean="0"/>
              <a:t>30</a:t>
            </a:fld>
            <a:endParaRPr lang="en-US"/>
          </a:p>
        </p:txBody>
      </p:sp>
    </p:spTree>
    <p:extLst>
      <p:ext uri="{BB962C8B-B14F-4D97-AF65-F5344CB8AC3E}">
        <p14:creationId xmlns:p14="http://schemas.microsoft.com/office/powerpoint/2010/main" val="3330850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2CE88-B986-3AD8-4BD2-8E68D6B91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862F68-16B4-EB96-073D-F1E1EEE8C5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CC5E3-24DF-5B72-309C-C78F88B0CFC1}"/>
              </a:ext>
            </a:extLst>
          </p:cNvPr>
          <p:cNvSpPr>
            <a:spLocks noGrp="1"/>
          </p:cNvSpPr>
          <p:nvPr>
            <p:ph type="body" idx="1"/>
          </p:nvPr>
        </p:nvSpPr>
        <p:spPr/>
        <p:txBody>
          <a:bodyPr/>
          <a:lstStyle/>
          <a:p>
            <a:r>
              <a:rPr lang="en-US" dirty="0"/>
              <a:t>AMY BONOMI</a:t>
            </a:r>
          </a:p>
        </p:txBody>
      </p:sp>
      <p:sp>
        <p:nvSpPr>
          <p:cNvPr id="4" name="Slide Number Placeholder 3">
            <a:extLst>
              <a:ext uri="{FF2B5EF4-FFF2-40B4-BE49-F238E27FC236}">
                <a16:creationId xmlns:a16="http://schemas.microsoft.com/office/drawing/2014/main" id="{37AFA162-CA6C-6B27-7B16-B73C9C0CE82F}"/>
              </a:ext>
            </a:extLst>
          </p:cNvPr>
          <p:cNvSpPr>
            <a:spLocks noGrp="1"/>
          </p:cNvSpPr>
          <p:nvPr>
            <p:ph type="sldNum" sz="quarter" idx="5"/>
          </p:nvPr>
        </p:nvSpPr>
        <p:spPr/>
        <p:txBody>
          <a:bodyPr/>
          <a:lstStyle/>
          <a:p>
            <a:fld id="{F5E836E7-EC6A-417D-AFE1-53434CCDA760}" type="slidenum">
              <a:rPr lang="en-US" smtClean="0"/>
              <a:t>35</a:t>
            </a:fld>
            <a:endParaRPr lang="en-US"/>
          </a:p>
        </p:txBody>
      </p:sp>
    </p:spTree>
    <p:extLst>
      <p:ext uri="{BB962C8B-B14F-4D97-AF65-F5344CB8AC3E}">
        <p14:creationId xmlns:p14="http://schemas.microsoft.com/office/powerpoint/2010/main" val="2398563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89D48-2A80-11A5-5424-17A2C56B14ED}"/>
            </a:ext>
          </a:extLst>
        </p:cNvPr>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F2C3B554-0ECE-73FC-418C-71B9E012CC67}"/>
              </a:ext>
            </a:extLst>
          </p:cNvPr>
          <p:cNvSpPr>
            <a:spLocks noGrp="1" noRot="1" noChangeAspect="1" noTextEdit="1"/>
          </p:cNvSpPr>
          <p:nvPr>
            <p:ph type="sldImg"/>
          </p:nvPr>
        </p:nvSpPr>
        <p:spPr>
          <a:ln/>
        </p:spPr>
      </p:sp>
      <p:sp>
        <p:nvSpPr>
          <p:cNvPr id="53251" name="Notes Placeholder 2">
            <a:extLst>
              <a:ext uri="{FF2B5EF4-FFF2-40B4-BE49-F238E27FC236}">
                <a16:creationId xmlns:a16="http://schemas.microsoft.com/office/drawing/2014/main" id="{CA178BEE-A9A4-A604-AE72-C807EA31D2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id="{43FE1DAF-E60F-E688-0260-63A1DD8E2D92}"/>
              </a:ext>
            </a:extLst>
          </p:cNvPr>
          <p:cNvSpPr>
            <a:spLocks noGrp="1"/>
          </p:cNvSpPr>
          <p:nvPr>
            <p:ph type="sldNum" sz="quarter" idx="5"/>
          </p:nvPr>
        </p:nvSpPr>
        <p:spPr/>
        <p:txBody>
          <a:bodyPr/>
          <a:lstStyle>
            <a:lvl1pPr eaLnBrk="0" hangingPunct="0">
              <a:defRPr sz="2000" b="1">
                <a:solidFill>
                  <a:srgbClr val="FECE00"/>
                </a:solidFill>
                <a:latin typeface="Arial" panose="020B0604020202020204" pitchFamily="34" charset="0"/>
                <a:cs typeface="Arial" panose="020B0604020202020204" pitchFamily="34" charset="0"/>
              </a:defRPr>
            </a:lvl1pPr>
            <a:lvl2pPr marL="742950" indent="-285750" eaLnBrk="0" hangingPunct="0">
              <a:defRPr sz="2000" b="1">
                <a:solidFill>
                  <a:srgbClr val="FECE00"/>
                </a:solidFill>
                <a:latin typeface="Arial" panose="020B0604020202020204" pitchFamily="34" charset="0"/>
                <a:cs typeface="Arial" panose="020B0604020202020204" pitchFamily="34" charset="0"/>
              </a:defRPr>
            </a:lvl2pPr>
            <a:lvl3pPr marL="1143000" indent="-228600" eaLnBrk="0" hangingPunct="0">
              <a:defRPr sz="2000" b="1">
                <a:solidFill>
                  <a:srgbClr val="FECE00"/>
                </a:solidFill>
                <a:latin typeface="Arial" panose="020B0604020202020204" pitchFamily="34" charset="0"/>
                <a:cs typeface="Arial" panose="020B0604020202020204" pitchFamily="34" charset="0"/>
              </a:defRPr>
            </a:lvl3pPr>
            <a:lvl4pPr marL="1600200" indent="-228600" eaLnBrk="0" hangingPunct="0">
              <a:defRPr sz="2000" b="1">
                <a:solidFill>
                  <a:srgbClr val="FECE00"/>
                </a:solidFill>
                <a:latin typeface="Arial" panose="020B0604020202020204" pitchFamily="34" charset="0"/>
                <a:cs typeface="Arial" panose="020B0604020202020204" pitchFamily="34" charset="0"/>
              </a:defRPr>
            </a:lvl4pPr>
            <a:lvl5pPr marL="2057400" indent="-228600" eaLnBrk="0" hangingPunct="0">
              <a:defRPr sz="2000" b="1">
                <a:solidFill>
                  <a:srgbClr val="FECE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9pPr>
          </a:lstStyle>
          <a:p>
            <a:pPr eaLnBrk="1" hangingPunct="1"/>
            <a:fld id="{0C31FA47-91C2-5B42-91A5-49ADD9189129}" type="slidenum">
              <a:rPr lang="en-US" altLang="en-US" sz="1200" b="0">
                <a:solidFill>
                  <a:schemeClr val="tx1"/>
                </a:solidFill>
              </a:rPr>
              <a:pPr eaLnBrk="1" hangingPunct="1"/>
              <a:t>5</a:t>
            </a:fld>
            <a:endParaRPr lang="en-US" altLang="en-US" sz="1200" b="0">
              <a:solidFill>
                <a:schemeClr val="tx1"/>
              </a:solidFill>
            </a:endParaRPr>
          </a:p>
        </p:txBody>
      </p:sp>
    </p:spTree>
    <p:extLst>
      <p:ext uri="{BB962C8B-B14F-4D97-AF65-F5344CB8AC3E}">
        <p14:creationId xmlns:p14="http://schemas.microsoft.com/office/powerpoint/2010/main" val="3279036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TextEdit="1"/>
          </p:cNvSpPr>
          <p:nvPr>
            <p:ph type="sldImg"/>
          </p:nvPr>
        </p:nvSpPr>
        <p:spPr bwMode="auto">
          <a:noFill/>
          <a:ln>
            <a:solidFill>
              <a:srgbClr val="000000"/>
            </a:solidFill>
            <a:miter lim="800000"/>
            <a:headEnd/>
            <a:tailEnd/>
          </a:ln>
        </p:spPr>
      </p:sp>
      <p:sp>
        <p:nvSpPr>
          <p:cNvPr id="244738"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946369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1D3E991-D151-45DA-8BC8-9D48000B1337}"/>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ADF18000-C477-4300-9E2D-CE52A640A5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 DEMANDS PROOF SHE IS NOT WITH ANOTHER MAN.  HE DOES NOT BELIEVE HER AND REPEATEDLY DEMANDS PHOTO DOCUMENTATION.  PHOTOS BACK FROM VICTIM IN RESPONSE.  A SIGN OF CONTROL AND INTENSE JEALOUSY THAT IS SHAPED AS A FORM OF LOVE/CARE</a:t>
            </a:r>
          </a:p>
          <a:p>
            <a:endParaRPr lang="en-US" altLang="en-US" dirty="0">
              <a:latin typeface="Arial" panose="020B0604020202020204" pitchFamily="34" charset="0"/>
            </a:endParaRPr>
          </a:p>
          <a:p>
            <a:r>
              <a:rPr lang="en-US" altLang="en-US" dirty="0">
                <a:latin typeface="Arial" panose="020B0604020202020204" pitchFamily="34" charset="0"/>
              </a:rPr>
              <a:t>CALLS HER FROM JAIL ON A DIFFERENT CHARGE, DEMANDS TO KNOW WHY SHE IS OUT AND NOT HOME WHEN SHE SAID, DEMANDS TO KNOW WHY THERE ARE MEN AT THE RESTAURANT AND IS SHE ON A DATE, SAYS HE NOW IS GOING TO REFUSE BAIL AND STAY IN JAIL, NOT VISIT IN ORDER TO PUNISH HER </a:t>
            </a:r>
          </a:p>
        </p:txBody>
      </p:sp>
      <p:sp>
        <p:nvSpPr>
          <p:cNvPr id="4" name="Slide Number Placeholder 3">
            <a:extLst>
              <a:ext uri="{FF2B5EF4-FFF2-40B4-BE49-F238E27FC236}">
                <a16:creationId xmlns:a16="http://schemas.microsoft.com/office/drawing/2014/main" id="{372AC627-98E2-4347-836C-3738526EFB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25795-3514-455A-82DA-88240EDBE17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545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AFD35F21-AAC2-41B3-8446-750C7651A321}"/>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64E1DCAF-169E-47A7-BA54-CB4305BAF0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USING OTHERS THREATENING TO KILL HER PARENTS</a:t>
            </a:r>
          </a:p>
          <a:p>
            <a:r>
              <a:rPr lang="en-US" altLang="en-US" dirty="0">
                <a:latin typeface="Arial" panose="020B0604020202020204" pitchFamily="34" charset="0"/>
              </a:rPr>
              <a:t>RECORDING HIS WORDS TO HER IN REAL TIME DURING CONVERSATION.  </a:t>
            </a:r>
          </a:p>
        </p:txBody>
      </p:sp>
      <p:sp>
        <p:nvSpPr>
          <p:cNvPr id="4" name="Slide Number Placeholder 3">
            <a:extLst>
              <a:ext uri="{FF2B5EF4-FFF2-40B4-BE49-F238E27FC236}">
                <a16:creationId xmlns:a16="http://schemas.microsoft.com/office/drawing/2014/main" id="{B1061665-A16B-401D-9234-9C9D7DC003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C5E80-612D-4CE2-A7C7-AE758DC4034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320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9B751-8C21-4415-23D6-5678D336E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83ECD-5A8C-3FF8-8467-9FC7690F7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CF0C9-B558-9CA0-5FD2-12F002D59AD1}"/>
              </a:ext>
            </a:extLst>
          </p:cNvPr>
          <p:cNvSpPr>
            <a:spLocks noGrp="1"/>
          </p:cNvSpPr>
          <p:nvPr>
            <p:ph type="body" idx="1"/>
          </p:nvPr>
        </p:nvSpPr>
        <p:spPr/>
        <p:txBody>
          <a:bodyPr/>
          <a:lstStyle/>
          <a:p>
            <a:r>
              <a:rPr lang="en-US" dirty="0"/>
              <a:t>AMY BONOMI</a:t>
            </a:r>
          </a:p>
        </p:txBody>
      </p:sp>
      <p:sp>
        <p:nvSpPr>
          <p:cNvPr id="4" name="Slide Number Placeholder 3">
            <a:extLst>
              <a:ext uri="{FF2B5EF4-FFF2-40B4-BE49-F238E27FC236}">
                <a16:creationId xmlns:a16="http://schemas.microsoft.com/office/drawing/2014/main" id="{DF84A86B-2370-8914-CE07-D996ACA61261}"/>
              </a:ext>
            </a:extLst>
          </p:cNvPr>
          <p:cNvSpPr>
            <a:spLocks noGrp="1"/>
          </p:cNvSpPr>
          <p:nvPr>
            <p:ph type="sldNum" sz="quarter" idx="5"/>
          </p:nvPr>
        </p:nvSpPr>
        <p:spPr/>
        <p:txBody>
          <a:bodyPr/>
          <a:lstStyle/>
          <a:p>
            <a:fld id="{F5E836E7-EC6A-417D-AFE1-53434CCDA760}" type="slidenum">
              <a:rPr lang="en-US" smtClean="0"/>
              <a:t>49</a:t>
            </a:fld>
            <a:endParaRPr lang="en-US"/>
          </a:p>
        </p:txBody>
      </p:sp>
    </p:spTree>
    <p:extLst>
      <p:ext uri="{BB962C8B-B14F-4D97-AF65-F5344CB8AC3E}">
        <p14:creationId xmlns:p14="http://schemas.microsoft.com/office/powerpoint/2010/main" val="3871264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E836E7-EC6A-417D-AFE1-53434CCDA760}" type="slidenum">
              <a:rPr lang="en-US" smtClean="0"/>
              <a:t>50</a:t>
            </a:fld>
            <a:endParaRPr lang="en-US"/>
          </a:p>
        </p:txBody>
      </p:sp>
    </p:spTree>
    <p:extLst>
      <p:ext uri="{BB962C8B-B14F-4D97-AF65-F5344CB8AC3E}">
        <p14:creationId xmlns:p14="http://schemas.microsoft.com/office/powerpoint/2010/main" val="2368985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MARTIN</a:t>
            </a:r>
          </a:p>
        </p:txBody>
      </p:sp>
      <p:sp>
        <p:nvSpPr>
          <p:cNvPr id="4" name="Slide Number Placeholder 3"/>
          <p:cNvSpPr>
            <a:spLocks noGrp="1"/>
          </p:cNvSpPr>
          <p:nvPr>
            <p:ph type="sldNum" sz="quarter" idx="5"/>
          </p:nvPr>
        </p:nvSpPr>
        <p:spPr/>
        <p:txBody>
          <a:bodyPr/>
          <a:lstStyle/>
          <a:p>
            <a:fld id="{F5E836E7-EC6A-417D-AFE1-53434CCDA760}" type="slidenum">
              <a:rPr lang="en-US" smtClean="0"/>
              <a:t>12</a:t>
            </a:fld>
            <a:endParaRPr lang="en-US"/>
          </a:p>
        </p:txBody>
      </p:sp>
    </p:spTree>
    <p:extLst>
      <p:ext uri="{BB962C8B-B14F-4D97-AF65-F5344CB8AC3E}">
        <p14:creationId xmlns:p14="http://schemas.microsoft.com/office/powerpoint/2010/main" val="1728122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BONOMI</a:t>
            </a:r>
          </a:p>
        </p:txBody>
      </p:sp>
      <p:sp>
        <p:nvSpPr>
          <p:cNvPr id="4" name="Slide Number Placeholder 3"/>
          <p:cNvSpPr>
            <a:spLocks noGrp="1"/>
          </p:cNvSpPr>
          <p:nvPr>
            <p:ph type="sldNum" sz="quarter" idx="5"/>
          </p:nvPr>
        </p:nvSpPr>
        <p:spPr/>
        <p:txBody>
          <a:bodyPr/>
          <a:lstStyle/>
          <a:p>
            <a:fld id="{F5E836E7-EC6A-417D-AFE1-53434CCDA760}" type="slidenum">
              <a:rPr lang="en-US" smtClean="0"/>
              <a:t>14</a:t>
            </a:fld>
            <a:endParaRPr lang="en-US"/>
          </a:p>
        </p:txBody>
      </p:sp>
    </p:spTree>
    <p:extLst>
      <p:ext uri="{BB962C8B-B14F-4D97-AF65-F5344CB8AC3E}">
        <p14:creationId xmlns:p14="http://schemas.microsoft.com/office/powerpoint/2010/main" val="1152238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A356C-251E-F94A-E92A-940099FA1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C2DD0-C430-CEDA-5F37-C5D3959EC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0BE29-C8DE-97E5-8661-93420A93DD7A}"/>
              </a:ext>
            </a:extLst>
          </p:cNvPr>
          <p:cNvSpPr>
            <a:spLocks noGrp="1"/>
          </p:cNvSpPr>
          <p:nvPr>
            <p:ph type="body" idx="1"/>
          </p:nvPr>
        </p:nvSpPr>
        <p:spPr/>
        <p:txBody>
          <a:bodyPr/>
          <a:lstStyle/>
          <a:p>
            <a:r>
              <a:rPr lang="en-US" dirty="0"/>
              <a:t>AMY BONOMI</a:t>
            </a:r>
          </a:p>
        </p:txBody>
      </p:sp>
      <p:sp>
        <p:nvSpPr>
          <p:cNvPr id="4" name="Slide Number Placeholder 3">
            <a:extLst>
              <a:ext uri="{FF2B5EF4-FFF2-40B4-BE49-F238E27FC236}">
                <a16:creationId xmlns:a16="http://schemas.microsoft.com/office/drawing/2014/main" id="{A6FD62D1-80D8-307A-4B28-19AEB382E38E}"/>
              </a:ext>
            </a:extLst>
          </p:cNvPr>
          <p:cNvSpPr>
            <a:spLocks noGrp="1"/>
          </p:cNvSpPr>
          <p:nvPr>
            <p:ph type="sldNum" sz="quarter" idx="5"/>
          </p:nvPr>
        </p:nvSpPr>
        <p:spPr/>
        <p:txBody>
          <a:bodyPr/>
          <a:lstStyle/>
          <a:p>
            <a:fld id="{F5E836E7-EC6A-417D-AFE1-53434CCDA760}" type="slidenum">
              <a:rPr lang="en-US" smtClean="0"/>
              <a:t>15</a:t>
            </a:fld>
            <a:endParaRPr lang="en-US"/>
          </a:p>
        </p:txBody>
      </p:sp>
    </p:spTree>
    <p:extLst>
      <p:ext uri="{BB962C8B-B14F-4D97-AF65-F5344CB8AC3E}">
        <p14:creationId xmlns:p14="http://schemas.microsoft.com/office/powerpoint/2010/main" val="1492094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BONOMI</a:t>
            </a:r>
          </a:p>
        </p:txBody>
      </p:sp>
      <p:sp>
        <p:nvSpPr>
          <p:cNvPr id="4" name="Date Placeholder 3"/>
          <p:cNvSpPr>
            <a:spLocks noGrp="1"/>
          </p:cNvSpPr>
          <p:nvPr>
            <p:ph type="dt" idx="1"/>
          </p:nvPr>
        </p:nvSpPr>
        <p:spPr/>
        <p:txBody>
          <a:bodyPr/>
          <a:lstStyle/>
          <a:p>
            <a:pPr marL="0" marR="0" lvl="0" indent="0" algn="r" defTabSz="924192" rtl="0" eaLnBrk="0" fontAlgn="base" latinLnBrk="0" hangingPunct="0">
              <a:lnSpc>
                <a:spcPct val="100000"/>
              </a:lnSpc>
              <a:spcBef>
                <a:spcPct val="0"/>
              </a:spcBef>
              <a:spcAft>
                <a:spcPct val="0"/>
              </a:spcAft>
              <a:buClrTx/>
              <a:buSzTx/>
              <a:buFontTx/>
              <a:buNone/>
              <a:tabLst/>
              <a:defRPr/>
            </a:pPr>
            <a:fld id="{19BD0ED4-05BD-4F7C-A20E-C0F3A86E89D3}" type="datetime1">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24192" rtl="0" eaLnBrk="0" fontAlgn="base" latinLnBrk="0" hangingPunct="0">
                <a:lnSpc>
                  <a:spcPct val="100000"/>
                </a:lnSpc>
                <a:spcBef>
                  <a:spcPct val="0"/>
                </a:spcBef>
                <a:spcAft>
                  <a:spcPct val="0"/>
                </a:spcAft>
                <a:buClrTx/>
                <a:buSzTx/>
                <a:buFontTx/>
                <a:buNone/>
                <a:tabLst/>
                <a:defRPr/>
              </a:pPr>
              <a:t>5/5/2026</a:t>
            </a:fld>
            <a:endParaRPr kumimoji="0" 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24192" rtl="0" eaLnBrk="0" fontAlgn="base" latinLnBrk="0" hangingPunct="0">
              <a:lnSpc>
                <a:spcPct val="100000"/>
              </a:lnSpc>
              <a:spcBef>
                <a:spcPct val="0"/>
              </a:spcBef>
              <a:spcAft>
                <a:spcPct val="0"/>
              </a:spcAft>
              <a:buClrTx/>
              <a:buSzTx/>
              <a:buFontTx/>
              <a:buNone/>
              <a:tabLst/>
              <a:defRPr/>
            </a:pPr>
            <a:fld id="{0F562E72-9B19-4F0E-84F5-E88D4B39FE3D}" type="slidenum">
              <a:rPr kumimoji="0" 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24192"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990987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BONOMI</a:t>
            </a:r>
          </a:p>
        </p:txBody>
      </p:sp>
      <p:sp>
        <p:nvSpPr>
          <p:cNvPr id="4" name="Date Placeholder 3"/>
          <p:cNvSpPr>
            <a:spLocks noGrp="1"/>
          </p:cNvSpPr>
          <p:nvPr>
            <p:ph type="dt" idx="1"/>
          </p:nvPr>
        </p:nvSpPr>
        <p:spPr/>
        <p:txBody>
          <a:bodyPr/>
          <a:lstStyle/>
          <a:p>
            <a:pPr>
              <a:defRPr/>
            </a:pPr>
            <a:fld id="{19BD0ED4-05BD-4F7C-A20E-C0F3A86E89D3}" type="datetime1">
              <a:rPr lang="en-US" smtClean="0"/>
              <a:t>5/5/2026</a:t>
            </a:fld>
            <a:endParaRPr lang="en-US"/>
          </a:p>
        </p:txBody>
      </p:sp>
      <p:sp>
        <p:nvSpPr>
          <p:cNvPr id="5" name="Slide Number Placeholder 4"/>
          <p:cNvSpPr>
            <a:spLocks noGrp="1"/>
          </p:cNvSpPr>
          <p:nvPr>
            <p:ph type="sldNum" sz="quarter" idx="5"/>
          </p:nvPr>
        </p:nvSpPr>
        <p:spPr/>
        <p:txBody>
          <a:bodyPr/>
          <a:lstStyle/>
          <a:p>
            <a:pPr>
              <a:defRPr/>
            </a:pPr>
            <a:fld id="{0F562E72-9B19-4F0E-84F5-E88D4B39FE3D}" type="slidenum">
              <a:rPr lang="en-US" smtClean="0"/>
              <a:pPr>
                <a:defRPr/>
              </a:pPr>
              <a:t>18</a:t>
            </a:fld>
            <a:endParaRPr lang="en-US"/>
          </a:p>
        </p:txBody>
      </p:sp>
    </p:spTree>
    <p:extLst>
      <p:ext uri="{BB962C8B-B14F-4D97-AF65-F5344CB8AC3E}">
        <p14:creationId xmlns:p14="http://schemas.microsoft.com/office/powerpoint/2010/main" val="136930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9176925B-BAE3-4246-8A2A-B8090EA41621}"/>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6CC2F956-9FA9-4542-91FE-B93CCD6FEB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AMY BONOMI</a:t>
            </a:r>
          </a:p>
        </p:txBody>
      </p:sp>
      <p:sp>
        <p:nvSpPr>
          <p:cNvPr id="28676" name="Slide Number Placeholder 3">
            <a:extLst>
              <a:ext uri="{FF2B5EF4-FFF2-40B4-BE49-F238E27FC236}">
                <a16:creationId xmlns:a16="http://schemas.microsoft.com/office/drawing/2014/main" id="{75B4ABCC-F683-456F-9598-196E67F96C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defTabSz="4572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4572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4572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457200"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fld id="{0EE08C50-46E3-403B-A97F-2A0C3243A3B8}" type="slidenum">
              <a:rPr lang="en-US" altLang="en-US" smtClean="0"/>
              <a:pPr fontAlgn="base">
                <a:spcBef>
                  <a:spcPct val="0"/>
                </a:spcBef>
                <a:spcAft>
                  <a:spcPct val="0"/>
                </a:spcAft>
              </a:pPr>
              <a:t>19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MARTIN</a:t>
            </a:r>
          </a:p>
        </p:txBody>
      </p:sp>
      <p:sp>
        <p:nvSpPr>
          <p:cNvPr id="4" name="Date Placeholder 3"/>
          <p:cNvSpPr>
            <a:spLocks noGrp="1"/>
          </p:cNvSpPr>
          <p:nvPr>
            <p:ph type="dt" idx="1"/>
          </p:nvPr>
        </p:nvSpPr>
        <p:spPr/>
        <p:txBody>
          <a:bodyPr/>
          <a:lstStyle/>
          <a:p>
            <a:pPr>
              <a:defRPr/>
            </a:pPr>
            <a:fld id="{19BD0ED4-05BD-4F7C-A20E-C0F3A86E89D3}" type="datetime1">
              <a:rPr lang="en-US" smtClean="0"/>
              <a:t>5/5/2026</a:t>
            </a:fld>
            <a:endParaRPr lang="en-US"/>
          </a:p>
        </p:txBody>
      </p:sp>
      <p:sp>
        <p:nvSpPr>
          <p:cNvPr id="5" name="Slide Number Placeholder 4"/>
          <p:cNvSpPr>
            <a:spLocks noGrp="1"/>
          </p:cNvSpPr>
          <p:nvPr>
            <p:ph type="sldNum" sz="quarter" idx="5"/>
          </p:nvPr>
        </p:nvSpPr>
        <p:spPr/>
        <p:txBody>
          <a:bodyPr/>
          <a:lstStyle/>
          <a:p>
            <a:pPr>
              <a:defRPr/>
            </a:pPr>
            <a:fld id="{0F562E72-9B19-4F0E-84F5-E88D4B39FE3D}" type="slidenum">
              <a:rPr lang="en-US" smtClean="0"/>
              <a:pPr>
                <a:defRPr/>
              </a:pPr>
              <a:t>20</a:t>
            </a:fld>
            <a:endParaRPr lang="en-US"/>
          </a:p>
        </p:txBody>
      </p:sp>
    </p:spTree>
    <p:extLst>
      <p:ext uri="{BB962C8B-B14F-4D97-AF65-F5344CB8AC3E}">
        <p14:creationId xmlns:p14="http://schemas.microsoft.com/office/powerpoint/2010/main" val="417607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CA3C6-5F40-4908-A62B-CCA049FCEC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D97D9B-2816-41D9-96B7-6DE7D7CEEA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21B41B-3F73-428E-8CD6-BF0ADE723640}"/>
              </a:ext>
            </a:extLst>
          </p:cNvPr>
          <p:cNvSpPr>
            <a:spLocks noGrp="1"/>
          </p:cNvSpPr>
          <p:nvPr>
            <p:ph type="dt" sz="half" idx="10"/>
          </p:nvPr>
        </p:nvSpPr>
        <p:spPr/>
        <p:txBody>
          <a:bodyPr/>
          <a:lstStyle/>
          <a:p>
            <a:fld id="{2D3069EA-724A-4CEA-9FE6-B09A256B348A}" type="datetimeFigureOut">
              <a:rPr lang="en-US" smtClean="0"/>
              <a:t>5/5/2026</a:t>
            </a:fld>
            <a:endParaRPr lang="en-US"/>
          </a:p>
        </p:txBody>
      </p:sp>
      <p:sp>
        <p:nvSpPr>
          <p:cNvPr id="5" name="Footer Placeholder 4">
            <a:extLst>
              <a:ext uri="{FF2B5EF4-FFF2-40B4-BE49-F238E27FC236}">
                <a16:creationId xmlns:a16="http://schemas.microsoft.com/office/drawing/2014/main" id="{A672D766-4484-45BB-A72F-A71CDB750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047C4-2543-48D7-8A4C-D7676BD3C767}"/>
              </a:ext>
            </a:extLst>
          </p:cNvPr>
          <p:cNvSpPr>
            <a:spLocks noGrp="1"/>
          </p:cNvSpPr>
          <p:nvPr>
            <p:ph type="sldNum" sz="quarter" idx="12"/>
          </p:nvPr>
        </p:nvSpPr>
        <p:spPr/>
        <p:txBody>
          <a:bodyPr/>
          <a:lstStyle/>
          <a:p>
            <a:fld id="{2A64CA1F-AF28-4DDC-A12E-1D459993769C}" type="slidenum">
              <a:rPr lang="en-US" smtClean="0"/>
              <a:t>‹#›</a:t>
            </a:fld>
            <a:endParaRPr lang="en-US"/>
          </a:p>
        </p:txBody>
      </p:sp>
    </p:spTree>
    <p:extLst>
      <p:ext uri="{BB962C8B-B14F-4D97-AF65-F5344CB8AC3E}">
        <p14:creationId xmlns:p14="http://schemas.microsoft.com/office/powerpoint/2010/main" val="3223932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8396D-95F0-44A9-A9D5-DFD696F427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42992B-91FB-4832-9039-6A770CE55B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D83A2-E3D2-47AD-A464-F3844030F0EE}"/>
              </a:ext>
            </a:extLst>
          </p:cNvPr>
          <p:cNvSpPr>
            <a:spLocks noGrp="1"/>
          </p:cNvSpPr>
          <p:nvPr>
            <p:ph type="dt" sz="half" idx="10"/>
          </p:nvPr>
        </p:nvSpPr>
        <p:spPr/>
        <p:txBody>
          <a:bodyPr/>
          <a:lstStyle/>
          <a:p>
            <a:fld id="{2D3069EA-724A-4CEA-9FE6-B09A256B348A}" type="datetimeFigureOut">
              <a:rPr lang="en-US" smtClean="0"/>
              <a:t>5/5/2026</a:t>
            </a:fld>
            <a:endParaRPr lang="en-US"/>
          </a:p>
        </p:txBody>
      </p:sp>
      <p:sp>
        <p:nvSpPr>
          <p:cNvPr id="5" name="Footer Placeholder 4">
            <a:extLst>
              <a:ext uri="{FF2B5EF4-FFF2-40B4-BE49-F238E27FC236}">
                <a16:creationId xmlns:a16="http://schemas.microsoft.com/office/drawing/2014/main" id="{B5B18BFA-03E4-4D04-85AC-6140774D9B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0963A-ED44-4053-8FF7-975B1965D097}"/>
              </a:ext>
            </a:extLst>
          </p:cNvPr>
          <p:cNvSpPr>
            <a:spLocks noGrp="1"/>
          </p:cNvSpPr>
          <p:nvPr>
            <p:ph type="sldNum" sz="quarter" idx="12"/>
          </p:nvPr>
        </p:nvSpPr>
        <p:spPr/>
        <p:txBody>
          <a:bodyPr/>
          <a:lstStyle/>
          <a:p>
            <a:fld id="{2A64CA1F-AF28-4DDC-A12E-1D459993769C}" type="slidenum">
              <a:rPr lang="en-US" smtClean="0"/>
              <a:t>‹#›</a:t>
            </a:fld>
            <a:endParaRPr lang="en-US"/>
          </a:p>
        </p:txBody>
      </p:sp>
    </p:spTree>
    <p:extLst>
      <p:ext uri="{BB962C8B-B14F-4D97-AF65-F5344CB8AC3E}">
        <p14:creationId xmlns:p14="http://schemas.microsoft.com/office/powerpoint/2010/main" val="1716011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A7D307-A04C-430B-850F-ACD674B0CB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D10C0C-FA98-4E49-BAA9-91972402F8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59D76-700B-4A7D-8A49-D1A5EC8AA4B9}"/>
              </a:ext>
            </a:extLst>
          </p:cNvPr>
          <p:cNvSpPr>
            <a:spLocks noGrp="1"/>
          </p:cNvSpPr>
          <p:nvPr>
            <p:ph type="dt" sz="half" idx="10"/>
          </p:nvPr>
        </p:nvSpPr>
        <p:spPr/>
        <p:txBody>
          <a:bodyPr/>
          <a:lstStyle/>
          <a:p>
            <a:fld id="{2D3069EA-724A-4CEA-9FE6-B09A256B348A}" type="datetimeFigureOut">
              <a:rPr lang="en-US" smtClean="0"/>
              <a:t>5/5/2026</a:t>
            </a:fld>
            <a:endParaRPr lang="en-US"/>
          </a:p>
        </p:txBody>
      </p:sp>
      <p:sp>
        <p:nvSpPr>
          <p:cNvPr id="5" name="Footer Placeholder 4">
            <a:extLst>
              <a:ext uri="{FF2B5EF4-FFF2-40B4-BE49-F238E27FC236}">
                <a16:creationId xmlns:a16="http://schemas.microsoft.com/office/drawing/2014/main" id="{1B3ADD1E-91CF-4447-BE88-E7F381B218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1745F-2ACE-4BBF-A67E-0D8E7B08B2EA}"/>
              </a:ext>
            </a:extLst>
          </p:cNvPr>
          <p:cNvSpPr>
            <a:spLocks noGrp="1"/>
          </p:cNvSpPr>
          <p:nvPr>
            <p:ph type="sldNum" sz="quarter" idx="12"/>
          </p:nvPr>
        </p:nvSpPr>
        <p:spPr/>
        <p:txBody>
          <a:bodyPr/>
          <a:lstStyle/>
          <a:p>
            <a:fld id="{2A64CA1F-AF28-4DDC-A12E-1D459993769C}" type="slidenum">
              <a:rPr lang="en-US" smtClean="0"/>
              <a:t>‹#›</a:t>
            </a:fld>
            <a:endParaRPr lang="en-US"/>
          </a:p>
        </p:txBody>
      </p:sp>
    </p:spTree>
    <p:extLst>
      <p:ext uri="{BB962C8B-B14F-4D97-AF65-F5344CB8AC3E}">
        <p14:creationId xmlns:p14="http://schemas.microsoft.com/office/powerpoint/2010/main" val="2076996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B612-8332-411E-AE1B-48E5FD541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068C03-50FE-4BE3-A524-DBF0E107A5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F0F01-7DC6-4025-8552-5EA9E272CEC1}"/>
              </a:ext>
            </a:extLst>
          </p:cNvPr>
          <p:cNvSpPr>
            <a:spLocks noGrp="1"/>
          </p:cNvSpPr>
          <p:nvPr>
            <p:ph type="dt" sz="half" idx="10"/>
          </p:nvPr>
        </p:nvSpPr>
        <p:spPr/>
        <p:txBody>
          <a:bodyPr/>
          <a:lstStyle/>
          <a:p>
            <a:fld id="{2D3069EA-724A-4CEA-9FE6-B09A256B348A}" type="datetimeFigureOut">
              <a:rPr lang="en-US" smtClean="0"/>
              <a:t>5/5/2026</a:t>
            </a:fld>
            <a:endParaRPr lang="en-US"/>
          </a:p>
        </p:txBody>
      </p:sp>
      <p:sp>
        <p:nvSpPr>
          <p:cNvPr id="5" name="Footer Placeholder 4">
            <a:extLst>
              <a:ext uri="{FF2B5EF4-FFF2-40B4-BE49-F238E27FC236}">
                <a16:creationId xmlns:a16="http://schemas.microsoft.com/office/drawing/2014/main" id="{BBABF9F9-F972-4AD1-BD0C-6C89769C1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FDA6A-8B69-417D-A54D-62C7CD55D1B4}"/>
              </a:ext>
            </a:extLst>
          </p:cNvPr>
          <p:cNvSpPr>
            <a:spLocks noGrp="1"/>
          </p:cNvSpPr>
          <p:nvPr>
            <p:ph type="sldNum" sz="quarter" idx="12"/>
          </p:nvPr>
        </p:nvSpPr>
        <p:spPr/>
        <p:txBody>
          <a:bodyPr/>
          <a:lstStyle/>
          <a:p>
            <a:fld id="{2A64CA1F-AF28-4DDC-A12E-1D459993769C}" type="slidenum">
              <a:rPr lang="en-US" smtClean="0"/>
              <a:t>‹#›</a:t>
            </a:fld>
            <a:endParaRPr lang="en-US"/>
          </a:p>
        </p:txBody>
      </p:sp>
    </p:spTree>
    <p:extLst>
      <p:ext uri="{BB962C8B-B14F-4D97-AF65-F5344CB8AC3E}">
        <p14:creationId xmlns:p14="http://schemas.microsoft.com/office/powerpoint/2010/main" val="2878575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9852D-92C8-4E3B-8C0B-2CBFF749CB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30BFFF-B5B6-4075-949A-367DB3F62A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005907-D236-446D-86A0-5BF2A3823BC0}"/>
              </a:ext>
            </a:extLst>
          </p:cNvPr>
          <p:cNvSpPr>
            <a:spLocks noGrp="1"/>
          </p:cNvSpPr>
          <p:nvPr>
            <p:ph type="dt" sz="half" idx="10"/>
          </p:nvPr>
        </p:nvSpPr>
        <p:spPr/>
        <p:txBody>
          <a:bodyPr/>
          <a:lstStyle/>
          <a:p>
            <a:fld id="{2D3069EA-724A-4CEA-9FE6-B09A256B348A}" type="datetimeFigureOut">
              <a:rPr lang="en-US" smtClean="0"/>
              <a:t>5/5/2026</a:t>
            </a:fld>
            <a:endParaRPr lang="en-US"/>
          </a:p>
        </p:txBody>
      </p:sp>
      <p:sp>
        <p:nvSpPr>
          <p:cNvPr id="5" name="Footer Placeholder 4">
            <a:extLst>
              <a:ext uri="{FF2B5EF4-FFF2-40B4-BE49-F238E27FC236}">
                <a16:creationId xmlns:a16="http://schemas.microsoft.com/office/drawing/2014/main" id="{ED5959FB-67B2-4B30-82C2-DCF1732EA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F1892-51AF-4845-9B34-7AFEA721DFAA}"/>
              </a:ext>
            </a:extLst>
          </p:cNvPr>
          <p:cNvSpPr>
            <a:spLocks noGrp="1"/>
          </p:cNvSpPr>
          <p:nvPr>
            <p:ph type="sldNum" sz="quarter" idx="12"/>
          </p:nvPr>
        </p:nvSpPr>
        <p:spPr/>
        <p:txBody>
          <a:bodyPr/>
          <a:lstStyle/>
          <a:p>
            <a:fld id="{2A64CA1F-AF28-4DDC-A12E-1D459993769C}" type="slidenum">
              <a:rPr lang="en-US" smtClean="0"/>
              <a:t>‹#›</a:t>
            </a:fld>
            <a:endParaRPr lang="en-US"/>
          </a:p>
        </p:txBody>
      </p:sp>
    </p:spTree>
    <p:extLst>
      <p:ext uri="{BB962C8B-B14F-4D97-AF65-F5344CB8AC3E}">
        <p14:creationId xmlns:p14="http://schemas.microsoft.com/office/powerpoint/2010/main" val="2912809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80828-198B-4A13-B49A-1C06398D89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4451B2-0C0C-426F-A462-08B8B53025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A2FB4D-046E-4A63-8846-641556518C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4C975-243C-46C9-9AD1-79340DFA5B16}"/>
              </a:ext>
            </a:extLst>
          </p:cNvPr>
          <p:cNvSpPr>
            <a:spLocks noGrp="1"/>
          </p:cNvSpPr>
          <p:nvPr>
            <p:ph type="dt" sz="half" idx="10"/>
          </p:nvPr>
        </p:nvSpPr>
        <p:spPr/>
        <p:txBody>
          <a:bodyPr/>
          <a:lstStyle/>
          <a:p>
            <a:fld id="{2D3069EA-724A-4CEA-9FE6-B09A256B348A}" type="datetimeFigureOut">
              <a:rPr lang="en-US" smtClean="0"/>
              <a:t>5/5/2026</a:t>
            </a:fld>
            <a:endParaRPr lang="en-US"/>
          </a:p>
        </p:txBody>
      </p:sp>
      <p:sp>
        <p:nvSpPr>
          <p:cNvPr id="6" name="Footer Placeholder 5">
            <a:extLst>
              <a:ext uri="{FF2B5EF4-FFF2-40B4-BE49-F238E27FC236}">
                <a16:creationId xmlns:a16="http://schemas.microsoft.com/office/drawing/2014/main" id="{5B56060A-834E-49D9-AB63-E349D29774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27DDF4-AE67-46EF-BC09-6A6C726BC4E0}"/>
              </a:ext>
            </a:extLst>
          </p:cNvPr>
          <p:cNvSpPr>
            <a:spLocks noGrp="1"/>
          </p:cNvSpPr>
          <p:nvPr>
            <p:ph type="sldNum" sz="quarter" idx="12"/>
          </p:nvPr>
        </p:nvSpPr>
        <p:spPr/>
        <p:txBody>
          <a:bodyPr/>
          <a:lstStyle/>
          <a:p>
            <a:fld id="{2A64CA1F-AF28-4DDC-A12E-1D459993769C}" type="slidenum">
              <a:rPr lang="en-US" smtClean="0"/>
              <a:t>‹#›</a:t>
            </a:fld>
            <a:endParaRPr lang="en-US"/>
          </a:p>
        </p:txBody>
      </p:sp>
    </p:spTree>
    <p:extLst>
      <p:ext uri="{BB962C8B-B14F-4D97-AF65-F5344CB8AC3E}">
        <p14:creationId xmlns:p14="http://schemas.microsoft.com/office/powerpoint/2010/main" val="4211918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311-1437-4474-9ABD-017FC11A1E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660189-04E1-4940-9118-4DFAB96DE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4C19C6-F728-4A6B-81DF-9F57778D5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597A4-7048-4D42-B18E-599824A833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B4C34-0735-4556-A1D8-3AE1781073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5A9A05-17FE-431F-9FB8-4A57C087E40D}"/>
              </a:ext>
            </a:extLst>
          </p:cNvPr>
          <p:cNvSpPr>
            <a:spLocks noGrp="1"/>
          </p:cNvSpPr>
          <p:nvPr>
            <p:ph type="dt" sz="half" idx="10"/>
          </p:nvPr>
        </p:nvSpPr>
        <p:spPr/>
        <p:txBody>
          <a:bodyPr/>
          <a:lstStyle/>
          <a:p>
            <a:fld id="{2D3069EA-724A-4CEA-9FE6-B09A256B348A}" type="datetimeFigureOut">
              <a:rPr lang="en-US" smtClean="0"/>
              <a:t>5/5/2026</a:t>
            </a:fld>
            <a:endParaRPr lang="en-US"/>
          </a:p>
        </p:txBody>
      </p:sp>
      <p:sp>
        <p:nvSpPr>
          <p:cNvPr id="8" name="Footer Placeholder 7">
            <a:extLst>
              <a:ext uri="{FF2B5EF4-FFF2-40B4-BE49-F238E27FC236}">
                <a16:creationId xmlns:a16="http://schemas.microsoft.com/office/drawing/2014/main" id="{5B90621E-54A8-487E-87C9-9F8CE76909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27C09B-98AB-4138-952E-DEA28AD2A6B3}"/>
              </a:ext>
            </a:extLst>
          </p:cNvPr>
          <p:cNvSpPr>
            <a:spLocks noGrp="1"/>
          </p:cNvSpPr>
          <p:nvPr>
            <p:ph type="sldNum" sz="quarter" idx="12"/>
          </p:nvPr>
        </p:nvSpPr>
        <p:spPr/>
        <p:txBody>
          <a:bodyPr/>
          <a:lstStyle/>
          <a:p>
            <a:fld id="{2A64CA1F-AF28-4DDC-A12E-1D459993769C}" type="slidenum">
              <a:rPr lang="en-US" smtClean="0"/>
              <a:t>‹#›</a:t>
            </a:fld>
            <a:endParaRPr lang="en-US"/>
          </a:p>
        </p:txBody>
      </p:sp>
    </p:spTree>
    <p:extLst>
      <p:ext uri="{BB962C8B-B14F-4D97-AF65-F5344CB8AC3E}">
        <p14:creationId xmlns:p14="http://schemas.microsoft.com/office/powerpoint/2010/main" val="446643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882A-3369-4BEE-BA91-F9FF3A6969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DCA65B-B37E-4149-89D2-07BD76E94218}"/>
              </a:ext>
            </a:extLst>
          </p:cNvPr>
          <p:cNvSpPr>
            <a:spLocks noGrp="1"/>
          </p:cNvSpPr>
          <p:nvPr>
            <p:ph type="dt" sz="half" idx="10"/>
          </p:nvPr>
        </p:nvSpPr>
        <p:spPr/>
        <p:txBody>
          <a:bodyPr/>
          <a:lstStyle/>
          <a:p>
            <a:fld id="{2D3069EA-724A-4CEA-9FE6-B09A256B348A}" type="datetimeFigureOut">
              <a:rPr lang="en-US" smtClean="0"/>
              <a:t>5/5/2026</a:t>
            </a:fld>
            <a:endParaRPr lang="en-US"/>
          </a:p>
        </p:txBody>
      </p:sp>
      <p:sp>
        <p:nvSpPr>
          <p:cNvPr id="4" name="Footer Placeholder 3">
            <a:extLst>
              <a:ext uri="{FF2B5EF4-FFF2-40B4-BE49-F238E27FC236}">
                <a16:creationId xmlns:a16="http://schemas.microsoft.com/office/drawing/2014/main" id="{E04F5D1A-1FB5-4D64-A200-4DBC78B1BD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3B0EF1-0E83-4FA0-AD36-FBAC36BEC908}"/>
              </a:ext>
            </a:extLst>
          </p:cNvPr>
          <p:cNvSpPr>
            <a:spLocks noGrp="1"/>
          </p:cNvSpPr>
          <p:nvPr>
            <p:ph type="sldNum" sz="quarter" idx="12"/>
          </p:nvPr>
        </p:nvSpPr>
        <p:spPr/>
        <p:txBody>
          <a:bodyPr/>
          <a:lstStyle/>
          <a:p>
            <a:fld id="{2A64CA1F-AF28-4DDC-A12E-1D459993769C}" type="slidenum">
              <a:rPr lang="en-US" smtClean="0"/>
              <a:t>‹#›</a:t>
            </a:fld>
            <a:endParaRPr lang="en-US"/>
          </a:p>
        </p:txBody>
      </p:sp>
    </p:spTree>
    <p:extLst>
      <p:ext uri="{BB962C8B-B14F-4D97-AF65-F5344CB8AC3E}">
        <p14:creationId xmlns:p14="http://schemas.microsoft.com/office/powerpoint/2010/main" val="3600378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3F8783-2E0E-4B73-AF4A-11DE57FC6E0B}"/>
              </a:ext>
            </a:extLst>
          </p:cNvPr>
          <p:cNvSpPr>
            <a:spLocks noGrp="1"/>
          </p:cNvSpPr>
          <p:nvPr>
            <p:ph type="dt" sz="half" idx="10"/>
          </p:nvPr>
        </p:nvSpPr>
        <p:spPr/>
        <p:txBody>
          <a:bodyPr/>
          <a:lstStyle/>
          <a:p>
            <a:fld id="{2D3069EA-724A-4CEA-9FE6-B09A256B348A}" type="datetimeFigureOut">
              <a:rPr lang="en-US" smtClean="0"/>
              <a:t>5/5/2026</a:t>
            </a:fld>
            <a:endParaRPr lang="en-US"/>
          </a:p>
        </p:txBody>
      </p:sp>
      <p:sp>
        <p:nvSpPr>
          <p:cNvPr id="3" name="Footer Placeholder 2">
            <a:extLst>
              <a:ext uri="{FF2B5EF4-FFF2-40B4-BE49-F238E27FC236}">
                <a16:creationId xmlns:a16="http://schemas.microsoft.com/office/drawing/2014/main" id="{38572729-9CE2-4A27-AE61-892DADEA13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8B4BA2-6793-43F8-BFFC-CA361F3828F6}"/>
              </a:ext>
            </a:extLst>
          </p:cNvPr>
          <p:cNvSpPr>
            <a:spLocks noGrp="1"/>
          </p:cNvSpPr>
          <p:nvPr>
            <p:ph type="sldNum" sz="quarter" idx="12"/>
          </p:nvPr>
        </p:nvSpPr>
        <p:spPr/>
        <p:txBody>
          <a:bodyPr/>
          <a:lstStyle/>
          <a:p>
            <a:fld id="{2A64CA1F-AF28-4DDC-A12E-1D459993769C}" type="slidenum">
              <a:rPr lang="en-US" smtClean="0"/>
              <a:t>‹#›</a:t>
            </a:fld>
            <a:endParaRPr lang="en-US"/>
          </a:p>
        </p:txBody>
      </p:sp>
    </p:spTree>
    <p:extLst>
      <p:ext uri="{BB962C8B-B14F-4D97-AF65-F5344CB8AC3E}">
        <p14:creationId xmlns:p14="http://schemas.microsoft.com/office/powerpoint/2010/main" val="3682560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A83DE-623F-4BCD-A261-FA0D538DA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750921-12CD-4750-B1ED-7D08C3C4EC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BFE317-8F17-4F6B-A413-23F720378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AA2C9-2DC4-4083-ABE6-2A52C39ECB49}"/>
              </a:ext>
            </a:extLst>
          </p:cNvPr>
          <p:cNvSpPr>
            <a:spLocks noGrp="1"/>
          </p:cNvSpPr>
          <p:nvPr>
            <p:ph type="dt" sz="half" idx="10"/>
          </p:nvPr>
        </p:nvSpPr>
        <p:spPr/>
        <p:txBody>
          <a:bodyPr/>
          <a:lstStyle/>
          <a:p>
            <a:fld id="{2D3069EA-724A-4CEA-9FE6-B09A256B348A}" type="datetimeFigureOut">
              <a:rPr lang="en-US" smtClean="0"/>
              <a:t>5/5/2026</a:t>
            </a:fld>
            <a:endParaRPr lang="en-US"/>
          </a:p>
        </p:txBody>
      </p:sp>
      <p:sp>
        <p:nvSpPr>
          <p:cNvPr id="6" name="Footer Placeholder 5">
            <a:extLst>
              <a:ext uri="{FF2B5EF4-FFF2-40B4-BE49-F238E27FC236}">
                <a16:creationId xmlns:a16="http://schemas.microsoft.com/office/drawing/2014/main" id="{F42272B2-1402-4532-8DC9-C7752E8D78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EA0988-EF11-4279-821A-9BB75459063F}"/>
              </a:ext>
            </a:extLst>
          </p:cNvPr>
          <p:cNvSpPr>
            <a:spLocks noGrp="1"/>
          </p:cNvSpPr>
          <p:nvPr>
            <p:ph type="sldNum" sz="quarter" idx="12"/>
          </p:nvPr>
        </p:nvSpPr>
        <p:spPr/>
        <p:txBody>
          <a:bodyPr/>
          <a:lstStyle/>
          <a:p>
            <a:fld id="{2A64CA1F-AF28-4DDC-A12E-1D459993769C}" type="slidenum">
              <a:rPr lang="en-US" smtClean="0"/>
              <a:t>‹#›</a:t>
            </a:fld>
            <a:endParaRPr lang="en-US"/>
          </a:p>
        </p:txBody>
      </p:sp>
    </p:spTree>
    <p:extLst>
      <p:ext uri="{BB962C8B-B14F-4D97-AF65-F5344CB8AC3E}">
        <p14:creationId xmlns:p14="http://schemas.microsoft.com/office/powerpoint/2010/main" val="34027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E7621-CD63-4826-9CE9-1E2F34A46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735238-B440-4150-A542-9E7313E3C3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9596AD-D8DD-4613-8D24-9AE725B0F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D00192-C083-4075-ACA1-7B26A36BBE30}"/>
              </a:ext>
            </a:extLst>
          </p:cNvPr>
          <p:cNvSpPr>
            <a:spLocks noGrp="1"/>
          </p:cNvSpPr>
          <p:nvPr>
            <p:ph type="dt" sz="half" idx="10"/>
          </p:nvPr>
        </p:nvSpPr>
        <p:spPr/>
        <p:txBody>
          <a:bodyPr/>
          <a:lstStyle/>
          <a:p>
            <a:fld id="{2D3069EA-724A-4CEA-9FE6-B09A256B348A}" type="datetimeFigureOut">
              <a:rPr lang="en-US" smtClean="0"/>
              <a:t>5/5/2026</a:t>
            </a:fld>
            <a:endParaRPr lang="en-US"/>
          </a:p>
        </p:txBody>
      </p:sp>
      <p:sp>
        <p:nvSpPr>
          <p:cNvPr id="6" name="Footer Placeholder 5">
            <a:extLst>
              <a:ext uri="{FF2B5EF4-FFF2-40B4-BE49-F238E27FC236}">
                <a16:creationId xmlns:a16="http://schemas.microsoft.com/office/drawing/2014/main" id="{F5730B93-7AF7-428F-B602-1891A3675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888D9D-3203-45E8-95B5-3A6E01F2F9F0}"/>
              </a:ext>
            </a:extLst>
          </p:cNvPr>
          <p:cNvSpPr>
            <a:spLocks noGrp="1"/>
          </p:cNvSpPr>
          <p:nvPr>
            <p:ph type="sldNum" sz="quarter" idx="12"/>
          </p:nvPr>
        </p:nvSpPr>
        <p:spPr/>
        <p:txBody>
          <a:bodyPr/>
          <a:lstStyle/>
          <a:p>
            <a:fld id="{2A64CA1F-AF28-4DDC-A12E-1D459993769C}" type="slidenum">
              <a:rPr lang="en-US" smtClean="0"/>
              <a:t>‹#›</a:t>
            </a:fld>
            <a:endParaRPr lang="en-US"/>
          </a:p>
        </p:txBody>
      </p:sp>
    </p:spTree>
    <p:extLst>
      <p:ext uri="{BB962C8B-B14F-4D97-AF65-F5344CB8AC3E}">
        <p14:creationId xmlns:p14="http://schemas.microsoft.com/office/powerpoint/2010/main" val="1503933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18824A-6F04-49AF-820E-2A87A79042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B0C61-B655-46A6-BA58-F00AF49346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96557-C78A-42A1-8624-2E95D6F78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069EA-724A-4CEA-9FE6-B09A256B348A}" type="datetimeFigureOut">
              <a:rPr lang="en-US" smtClean="0"/>
              <a:t>5/5/2026</a:t>
            </a:fld>
            <a:endParaRPr lang="en-US"/>
          </a:p>
        </p:txBody>
      </p:sp>
      <p:sp>
        <p:nvSpPr>
          <p:cNvPr id="5" name="Footer Placeholder 4">
            <a:extLst>
              <a:ext uri="{FF2B5EF4-FFF2-40B4-BE49-F238E27FC236}">
                <a16:creationId xmlns:a16="http://schemas.microsoft.com/office/drawing/2014/main" id="{B2714767-6EBC-4F2B-B160-DC1B994FD9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22A289-9C02-4C6C-A094-5FF82F954E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4CA1F-AF28-4DDC-A12E-1D459993769C}" type="slidenum">
              <a:rPr lang="en-US" smtClean="0"/>
              <a:t>‹#›</a:t>
            </a:fld>
            <a:endParaRPr lang="en-US"/>
          </a:p>
        </p:txBody>
      </p:sp>
    </p:spTree>
    <p:extLst>
      <p:ext uri="{BB962C8B-B14F-4D97-AF65-F5344CB8AC3E}">
        <p14:creationId xmlns:p14="http://schemas.microsoft.com/office/powerpoint/2010/main" val="861592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6.png"/><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jfif"/><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customXml" Target="../ink/ink4.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5.svg"/><Relationship Id="rId7" Type="http://schemas.openxmlformats.org/officeDocument/2006/relationships/diagramQuickStyle" Target="../diagrams/quickStyle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0.jpeg"/><Relationship Id="rId9" Type="http://schemas.microsoft.com/office/2007/relationships/diagramDrawing" Target="../diagrams/drawing8.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5.svg"/><Relationship Id="rId7" Type="http://schemas.openxmlformats.org/officeDocument/2006/relationships/diagramQuickStyle" Target="../diagrams/quickStyle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0.jpeg"/><Relationship Id="rId9" Type="http://schemas.microsoft.com/office/2007/relationships/diagramDrawing" Target="../diagrams/drawing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28404-8A28-CE67-663D-24DE4035E12B}"/>
              </a:ext>
            </a:extLst>
          </p:cNvPr>
          <p:cNvSpPr>
            <a:spLocks noGrp="1"/>
          </p:cNvSpPr>
          <p:nvPr>
            <p:ph type="title"/>
          </p:nvPr>
        </p:nvSpPr>
        <p:spPr>
          <a:xfrm>
            <a:off x="794953" y="1198886"/>
            <a:ext cx="11011359" cy="1325563"/>
          </a:xfrm>
        </p:spPr>
        <p:txBody>
          <a:bodyPr>
            <a:noAutofit/>
          </a:bodyPr>
          <a:lstStyle/>
          <a:p>
            <a:pPr>
              <a:lnSpc>
                <a:spcPct val="100000"/>
              </a:lnSpc>
            </a:pPr>
            <a:r>
              <a:rPr lang="en-US" sz="4000" b="1" dirty="0">
                <a:solidFill>
                  <a:schemeClr val="bg1"/>
                </a:solidFill>
              </a:rPr>
              <a:t>Recantation and Domestic Violence:  </a:t>
            </a:r>
            <a:br>
              <a:rPr lang="en-US" sz="4000" b="1" dirty="0">
                <a:solidFill>
                  <a:schemeClr val="bg1"/>
                </a:solidFill>
              </a:rPr>
            </a:br>
            <a:r>
              <a:rPr lang="en-US" sz="4000" b="1" dirty="0">
                <a:solidFill>
                  <a:schemeClr val="bg1"/>
                </a:solidFill>
              </a:rPr>
              <a:t>The Untold Story</a:t>
            </a:r>
            <a:br>
              <a:rPr lang="en-US" b="1" dirty="0">
                <a:solidFill>
                  <a:schemeClr val="bg1"/>
                </a:solidFill>
              </a:rPr>
            </a:br>
            <a:br>
              <a:rPr lang="en-US" sz="3800" dirty="0">
                <a:solidFill>
                  <a:schemeClr val="bg1"/>
                </a:solidFill>
              </a:rPr>
            </a:br>
            <a:r>
              <a:rPr lang="en-US" sz="3000" dirty="0">
                <a:solidFill>
                  <a:schemeClr val="bg1"/>
                </a:solidFill>
              </a:rPr>
              <a:t>Amy Bonomi</a:t>
            </a:r>
            <a:r>
              <a:rPr lang="en-US" sz="3000">
                <a:solidFill>
                  <a:schemeClr val="bg1"/>
                </a:solidFill>
              </a:rPr>
              <a:t>, PhD, MPH</a:t>
            </a:r>
            <a:br>
              <a:rPr lang="en-US" sz="2400" dirty="0">
                <a:solidFill>
                  <a:schemeClr val="bg1"/>
                </a:solidFill>
              </a:rPr>
            </a:br>
            <a:br>
              <a:rPr lang="en-US" sz="2400" b="1" dirty="0">
                <a:solidFill>
                  <a:schemeClr val="accent5"/>
                </a:solidFill>
                <a:ea typeface="Times New Roman" panose="02020603050405020304" pitchFamily="18" charset="0"/>
              </a:rPr>
            </a:br>
            <a:endParaRPr lang="en-US" sz="2400" dirty="0">
              <a:solidFill>
                <a:schemeClr val="bg1"/>
              </a:solidFill>
            </a:endParaRPr>
          </a:p>
        </p:txBody>
      </p:sp>
      <p:pic>
        <p:nvPicPr>
          <p:cNvPr id="6" name="Picture 5">
            <a:extLst>
              <a:ext uri="{FF2B5EF4-FFF2-40B4-BE49-F238E27FC236}">
                <a16:creationId xmlns:a16="http://schemas.microsoft.com/office/drawing/2014/main" id="{4D42EB69-0C29-C752-2638-FEB60F888B5A}"/>
              </a:ext>
            </a:extLst>
          </p:cNvPr>
          <p:cNvPicPr>
            <a:picLocks noChangeAspect="1"/>
          </p:cNvPicPr>
          <p:nvPr/>
        </p:nvPicPr>
        <p:blipFill>
          <a:blip r:embed="rId2"/>
          <a:stretch>
            <a:fillRect/>
          </a:stretch>
        </p:blipFill>
        <p:spPr>
          <a:xfrm>
            <a:off x="881218" y="4279925"/>
            <a:ext cx="2058733" cy="2058733"/>
          </a:xfrm>
          <a:prstGeom prst="rect">
            <a:avLst/>
          </a:prstGeom>
        </p:spPr>
      </p:pic>
      <p:pic>
        <p:nvPicPr>
          <p:cNvPr id="5" name="Picture 4">
            <a:extLst>
              <a:ext uri="{FF2B5EF4-FFF2-40B4-BE49-F238E27FC236}">
                <a16:creationId xmlns:a16="http://schemas.microsoft.com/office/drawing/2014/main" id="{1225879F-6F8E-47A5-7225-61CDE0E3C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826" y="1407695"/>
            <a:ext cx="4277227" cy="4930963"/>
          </a:xfrm>
          <a:prstGeom prst="rect">
            <a:avLst/>
          </a:prstGeom>
        </p:spPr>
      </p:pic>
    </p:spTree>
    <p:extLst>
      <p:ext uri="{BB962C8B-B14F-4D97-AF65-F5344CB8AC3E}">
        <p14:creationId xmlns:p14="http://schemas.microsoft.com/office/powerpoint/2010/main" val="6760372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8163E-8840-EE89-3661-0421732CD5D4}"/>
            </a:ext>
          </a:extLst>
        </p:cNvPr>
        <p:cNvGrpSpPr/>
        <p:nvPr/>
      </p:nvGrpSpPr>
      <p:grpSpPr>
        <a:xfrm>
          <a:off x="0" y="0"/>
          <a:ext cx="0" cy="0"/>
          <a:chOff x="0" y="0"/>
          <a:chExt cx="0" cy="0"/>
        </a:xfrm>
      </p:grpSpPr>
      <p:sp>
        <p:nvSpPr>
          <p:cNvPr id="9218" name="Rectangle 2">
            <a:extLst>
              <a:ext uri="{FF2B5EF4-FFF2-40B4-BE49-F238E27FC236}">
                <a16:creationId xmlns:a16="http://schemas.microsoft.com/office/drawing/2014/main" id="{8F9E81C1-672B-A57C-058E-0374CEF3C19C}"/>
              </a:ext>
            </a:extLst>
          </p:cNvPr>
          <p:cNvSpPr>
            <a:spLocks noGrp="1" noChangeArrowheads="1"/>
          </p:cNvSpPr>
          <p:nvPr>
            <p:ph type="title"/>
          </p:nvPr>
        </p:nvSpPr>
        <p:spPr>
          <a:xfrm>
            <a:off x="1102895" y="3124200"/>
            <a:ext cx="9986210" cy="609600"/>
          </a:xfrm>
        </p:spPr>
        <p:txBody>
          <a:bodyPr rtlCol="0">
            <a:normAutofit fontScale="90000"/>
          </a:bodyPr>
          <a:lstStyle/>
          <a:p>
            <a:pPr>
              <a:defRPr/>
            </a:pPr>
            <a:r>
              <a:rPr lang="en-US" sz="4000" b="1" dirty="0">
                <a:solidFill>
                  <a:schemeClr val="bg1"/>
                </a:solidFill>
              </a:rPr>
              <a:t>Objective 1:</a:t>
            </a:r>
            <a:br>
              <a:rPr lang="en-US" sz="4000" b="1" dirty="0">
                <a:solidFill>
                  <a:schemeClr val="bg1"/>
                </a:solidFill>
              </a:rPr>
            </a:br>
            <a:r>
              <a:rPr lang="en-US" sz="4000" b="1" dirty="0">
                <a:solidFill>
                  <a:schemeClr val="bg1"/>
                </a:solidFill>
              </a:rPr>
              <a:t>What Occurs During Jail Calls to Influence Recantation</a:t>
            </a:r>
            <a:br>
              <a:rPr lang="en-US" sz="4000" b="1" dirty="0">
                <a:solidFill>
                  <a:schemeClr val="bg1"/>
                </a:solidFill>
              </a:rPr>
            </a:br>
            <a:br>
              <a:rPr lang="en-US" sz="4000" b="1" dirty="0">
                <a:solidFill>
                  <a:schemeClr val="bg1"/>
                </a:solidFill>
              </a:rPr>
            </a:br>
            <a:br>
              <a:rPr lang="en-US" sz="4000" b="1" dirty="0">
                <a:solidFill>
                  <a:schemeClr val="bg1"/>
                </a:solidFill>
              </a:rPr>
            </a:br>
            <a:r>
              <a:rPr lang="en-US" altLang="en-US" sz="2000" b="1" i="1" dirty="0">
                <a:solidFill>
                  <a:schemeClr val="bg1"/>
                </a:solidFill>
                <a:latin typeface="Arial" panose="020B0604020202020204" pitchFamily="34" charset="0"/>
                <a:cs typeface="Arial" panose="020B0604020202020204" pitchFamily="34" charset="0"/>
              </a:rPr>
              <a:t>Bonomi, A.E., Gangamma. R., Locke, C.R., Katafiasz, H., Martin, D.  (2011)  “Meet me at the hill where we used to park:”  Interpersonal processes associated with victim recantation.  Social Science and Medicine, 73: pp. 1054-1061.</a:t>
            </a:r>
            <a:endParaRPr lang="en-US" sz="2000" dirty="0">
              <a:solidFill>
                <a:schemeClr val="bg1"/>
              </a:solidFill>
            </a:endParaRPr>
          </a:p>
        </p:txBody>
      </p:sp>
    </p:spTree>
    <p:extLst>
      <p:ext uri="{BB962C8B-B14F-4D97-AF65-F5344CB8AC3E}">
        <p14:creationId xmlns:p14="http://schemas.microsoft.com/office/powerpoint/2010/main" val="3132683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DA4F241-BF56-45D0-95FD-312BFC21CC3E}"/>
              </a:ext>
            </a:extLst>
          </p:cNvPr>
          <p:cNvSpPr>
            <a:spLocks noGrp="1" noChangeArrowheads="1"/>
          </p:cNvSpPr>
          <p:nvPr>
            <p:ph type="title"/>
          </p:nvPr>
        </p:nvSpPr>
        <p:spPr>
          <a:xfrm>
            <a:off x="1714500" y="553278"/>
            <a:ext cx="8763000" cy="609600"/>
          </a:xfrm>
        </p:spPr>
        <p:txBody>
          <a:bodyPr rtlCol="0">
            <a:normAutofit fontScale="90000"/>
          </a:bodyPr>
          <a:lstStyle/>
          <a:p>
            <a:pPr>
              <a:defRPr/>
            </a:pPr>
            <a:r>
              <a:rPr lang="en-US" sz="4000" b="1" dirty="0">
                <a:solidFill>
                  <a:schemeClr val="bg1"/>
                </a:solidFill>
              </a:rPr>
              <a:t>Our Sample:  17 Couples</a:t>
            </a:r>
            <a:r>
              <a:rPr lang="en-US" sz="4000" dirty="0"/>
              <a:t> </a:t>
            </a:r>
            <a:r>
              <a:rPr lang="en-US" dirty="0">
                <a:solidFill>
                  <a:schemeClr val="tx1"/>
                </a:solidFill>
              </a:rPr>
              <a:t> </a:t>
            </a:r>
            <a:endParaRPr lang="en-US" sz="4000" dirty="0"/>
          </a:p>
        </p:txBody>
      </p:sp>
      <p:sp>
        <p:nvSpPr>
          <p:cNvPr id="5123" name="Rectangle 3">
            <a:extLst>
              <a:ext uri="{FF2B5EF4-FFF2-40B4-BE49-F238E27FC236}">
                <a16:creationId xmlns:a16="http://schemas.microsoft.com/office/drawing/2014/main" id="{9DDD5D96-11A6-5EDF-8B3E-651955109450}"/>
              </a:ext>
            </a:extLst>
          </p:cNvPr>
          <p:cNvSpPr>
            <a:spLocks noGrp="1" noChangeArrowheads="1"/>
          </p:cNvSpPr>
          <p:nvPr>
            <p:ph idx="1"/>
          </p:nvPr>
        </p:nvSpPr>
        <p:spPr>
          <a:xfrm>
            <a:off x="1586948" y="1656522"/>
            <a:ext cx="8763000" cy="4648200"/>
          </a:xfrm>
        </p:spPr>
        <p:txBody>
          <a:bodyPr rtlCol="0">
            <a:normAutofit/>
          </a:bodyPr>
          <a:lstStyle/>
          <a:p>
            <a:pPr marL="548640" indent="-411480">
              <a:lnSpc>
                <a:spcPct val="110000"/>
              </a:lnSpc>
              <a:spcBef>
                <a:spcPts val="0"/>
              </a:spcBef>
              <a:buClr>
                <a:schemeClr val="accent5">
                  <a:lumMod val="90000"/>
                </a:schemeClr>
              </a:buClr>
              <a:buSzPct val="170000"/>
              <a:defRPr/>
            </a:pPr>
            <a:r>
              <a:rPr lang="en-US" dirty="0">
                <a:solidFill>
                  <a:schemeClr val="bg1"/>
                </a:solidFill>
              </a:rPr>
              <a:t>Detained male abuser accused of felony-level violence (all involved </a:t>
            </a:r>
            <a:r>
              <a:rPr lang="en-US" u="sng" dirty="0">
                <a:solidFill>
                  <a:schemeClr val="bg1"/>
                </a:solidFill>
              </a:rPr>
              <a:t>strangulation</a:t>
            </a:r>
            <a:r>
              <a:rPr lang="en-US" dirty="0">
                <a:solidFill>
                  <a:schemeClr val="bg1"/>
                </a:solidFill>
              </a:rPr>
              <a:t>) &amp; female victim </a:t>
            </a:r>
          </a:p>
          <a:p>
            <a:pPr marL="548640" indent="-411480">
              <a:lnSpc>
                <a:spcPct val="110000"/>
              </a:lnSpc>
              <a:spcBef>
                <a:spcPts val="0"/>
              </a:spcBef>
              <a:buClr>
                <a:schemeClr val="accent5">
                  <a:lumMod val="90000"/>
                </a:schemeClr>
              </a:buClr>
              <a:buSzPct val="170000"/>
              <a:defRPr/>
            </a:pPr>
            <a:endParaRPr lang="en-US" dirty="0">
              <a:solidFill>
                <a:schemeClr val="bg1"/>
              </a:solidFill>
            </a:endParaRPr>
          </a:p>
          <a:p>
            <a:pPr marL="548640" indent="-411480">
              <a:lnSpc>
                <a:spcPct val="110000"/>
              </a:lnSpc>
              <a:spcBef>
                <a:spcPts val="0"/>
              </a:spcBef>
              <a:buClr>
                <a:schemeClr val="accent5">
                  <a:lumMod val="90000"/>
                </a:schemeClr>
              </a:buClr>
              <a:buSzPct val="170000"/>
              <a:defRPr/>
            </a:pPr>
            <a:r>
              <a:rPr lang="en-US" dirty="0">
                <a:solidFill>
                  <a:schemeClr val="bg1"/>
                </a:solidFill>
              </a:rPr>
              <a:t>Audio-taped telephone conversations made from jail</a:t>
            </a:r>
          </a:p>
          <a:p>
            <a:pPr marL="1097597" lvl="2" indent="-411480">
              <a:lnSpc>
                <a:spcPct val="110000"/>
              </a:lnSpc>
              <a:spcBef>
                <a:spcPts val="0"/>
              </a:spcBef>
              <a:buClr>
                <a:schemeClr val="accent5">
                  <a:lumMod val="90000"/>
                </a:schemeClr>
              </a:buClr>
              <a:buSzPct val="170000"/>
              <a:buFont typeface="Wingdings" pitchFamily="2" charset="2"/>
              <a:buChar char="§"/>
              <a:defRPr/>
            </a:pPr>
            <a:r>
              <a:rPr lang="en-US" dirty="0">
                <a:solidFill>
                  <a:schemeClr val="bg1"/>
                </a:solidFill>
              </a:rPr>
              <a:t>Multiple conversations for each couple (avg., 30-192 minutes)</a:t>
            </a:r>
          </a:p>
          <a:p>
            <a:pPr marL="686117" lvl="2" indent="0">
              <a:lnSpc>
                <a:spcPct val="110000"/>
              </a:lnSpc>
              <a:spcBef>
                <a:spcPts val="0"/>
              </a:spcBef>
              <a:buClr>
                <a:schemeClr val="accent5">
                  <a:lumMod val="90000"/>
                </a:schemeClr>
              </a:buClr>
              <a:buSzPct val="170000"/>
              <a:buNone/>
              <a:defRPr/>
            </a:pPr>
            <a:endParaRPr lang="en-US" dirty="0">
              <a:solidFill>
                <a:schemeClr val="bg1"/>
              </a:solidFill>
            </a:endParaRPr>
          </a:p>
          <a:p>
            <a:pPr marL="548640" indent="-411480">
              <a:lnSpc>
                <a:spcPct val="110000"/>
              </a:lnSpc>
              <a:spcBef>
                <a:spcPts val="0"/>
              </a:spcBef>
              <a:buClr>
                <a:schemeClr val="accent5">
                  <a:lumMod val="90000"/>
                </a:schemeClr>
              </a:buClr>
              <a:buSzPct val="170000"/>
              <a:defRPr/>
            </a:pPr>
            <a:r>
              <a:rPr lang="en-US" dirty="0">
                <a:solidFill>
                  <a:schemeClr val="bg1"/>
                </a:solidFill>
              </a:rPr>
              <a:t>Subjects knew they were being recorded through automated message </a:t>
            </a:r>
          </a:p>
          <a:p>
            <a:pPr marL="1134427" lvl="2" indent="-411480">
              <a:lnSpc>
                <a:spcPct val="110000"/>
              </a:lnSpc>
              <a:spcBef>
                <a:spcPts val="0"/>
              </a:spcBef>
              <a:buClr>
                <a:schemeClr val="accent5">
                  <a:lumMod val="90000"/>
                </a:schemeClr>
              </a:buClr>
              <a:buSzPct val="170000"/>
              <a:buFont typeface="Wingdings" pitchFamily="2" charset="2"/>
              <a:buChar char="§"/>
              <a:defRPr/>
            </a:pPr>
            <a:r>
              <a:rPr lang="en-US" i="1" u="sng" dirty="0">
                <a:solidFill>
                  <a:schemeClr val="bg1"/>
                </a:solidFill>
              </a:rPr>
              <a:t>State v. </a:t>
            </a:r>
            <a:r>
              <a:rPr lang="en-US" i="1" u="sng" dirty="0" err="1">
                <a:solidFill>
                  <a:schemeClr val="bg1"/>
                </a:solidFill>
              </a:rPr>
              <a:t>Modica</a:t>
            </a:r>
            <a:r>
              <a:rPr lang="en-US" i="1" dirty="0">
                <a:solidFill>
                  <a:schemeClr val="bg1"/>
                </a:solidFill>
              </a:rPr>
              <a:t>:  164 Wash.2d. 186 P. 3d 1062, Wash. July 10, 2008 (NO. 79767-6). </a:t>
            </a:r>
            <a:r>
              <a:rPr lang="en-US" dirty="0">
                <a:solidFill>
                  <a:schemeClr val="bg1"/>
                </a:solidFill>
              </a:rPr>
              <a:t> </a:t>
            </a:r>
          </a:p>
          <a:p>
            <a:pPr marL="548640" indent="-411480">
              <a:lnSpc>
                <a:spcPct val="110000"/>
              </a:lnSpc>
              <a:spcBef>
                <a:spcPts val="0"/>
              </a:spcBef>
              <a:buClr>
                <a:schemeClr val="accent5">
                  <a:lumMod val="90000"/>
                </a:schemeClr>
              </a:buClr>
              <a:buSzPct val="170000"/>
              <a:defRPr/>
            </a:pPr>
            <a:endParaRPr lang="en-US" dirty="0">
              <a:solidFill>
                <a:schemeClr val="bg1"/>
              </a:solidFill>
            </a:endParaRPr>
          </a:p>
          <a:p>
            <a:pPr marL="548640" indent="-411480">
              <a:lnSpc>
                <a:spcPct val="110000"/>
              </a:lnSpc>
              <a:spcBef>
                <a:spcPts val="0"/>
              </a:spcBef>
              <a:buClr>
                <a:schemeClr val="accent5">
                  <a:lumMod val="90000"/>
                </a:schemeClr>
              </a:buClr>
              <a:buSzPct val="170000"/>
              <a:defRPr/>
            </a:pPr>
            <a:endParaRPr lang="en-US" dirty="0">
              <a:solidFill>
                <a:schemeClr val="bg1"/>
              </a:solidFill>
            </a:endParaRPr>
          </a:p>
          <a:p>
            <a:pPr marL="548640" indent="-411480">
              <a:lnSpc>
                <a:spcPct val="110000"/>
              </a:lnSpc>
              <a:spcBef>
                <a:spcPts val="0"/>
              </a:spcBef>
              <a:buClr>
                <a:schemeClr val="accent5">
                  <a:lumMod val="90000"/>
                </a:schemeClr>
              </a:buClr>
              <a:buSzPct val="170000"/>
              <a:buNone/>
              <a:defRPr/>
            </a:pPr>
            <a:endParaRPr lang="en-US" b="1"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B2B0E-BF11-3534-6ED3-2BA1CBBAEA95}"/>
              </a:ext>
            </a:extLst>
          </p:cNvPr>
          <p:cNvSpPr>
            <a:spLocks noGrp="1"/>
          </p:cNvSpPr>
          <p:nvPr>
            <p:ph type="title"/>
          </p:nvPr>
        </p:nvSpPr>
        <p:spPr>
          <a:xfrm>
            <a:off x="583893" y="365125"/>
            <a:ext cx="11314323" cy="1325563"/>
          </a:xfrm>
        </p:spPr>
        <p:txBody>
          <a:bodyPr>
            <a:normAutofit fontScale="90000"/>
          </a:bodyPr>
          <a:lstStyle/>
          <a:p>
            <a:r>
              <a:rPr lang="en-US" dirty="0">
                <a:solidFill>
                  <a:schemeClr val="bg1"/>
                </a:solidFill>
              </a:rPr>
              <a:t>Circa 2005:  Seattle/King County Detention Center</a:t>
            </a:r>
            <a:br>
              <a:rPr lang="en-US" dirty="0">
                <a:solidFill>
                  <a:schemeClr val="bg1"/>
                </a:solidFill>
              </a:rPr>
            </a:br>
            <a:r>
              <a:rPr lang="en-US" sz="3200" i="1" dirty="0">
                <a:solidFill>
                  <a:schemeClr val="bg1"/>
                </a:solidFill>
              </a:rPr>
              <a:t>Sam Villa &amp; The First Recorded Jail Calls</a:t>
            </a:r>
          </a:p>
        </p:txBody>
      </p:sp>
      <p:pic>
        <p:nvPicPr>
          <p:cNvPr id="4" name="Picture 10" descr="signs and phones 003">
            <a:extLst>
              <a:ext uri="{FF2B5EF4-FFF2-40B4-BE49-F238E27FC236}">
                <a16:creationId xmlns:a16="http://schemas.microsoft.com/office/drawing/2014/main" id="{8DAE96F1-1197-55A0-4CA9-96EE5E940BFB}"/>
              </a:ext>
            </a:extLst>
          </p:cNvPr>
          <p:cNvPicPr>
            <a:picLocks noGrp="1" noChangeAspect="1" noChangeArrowheads="1"/>
          </p:cNvPicPr>
          <p:nvPr>
            <p:ph idx="1"/>
          </p:nvPr>
        </p:nvPicPr>
        <p:blipFill>
          <a:blip r:embed="rId3" cstate="print">
            <a:duotone>
              <a:prstClr val="black"/>
              <a:schemeClr val="tx2">
                <a:tint val="45000"/>
                <a:satMod val="400000"/>
              </a:schemeClr>
            </a:duotone>
          </a:blip>
          <a:srcRect/>
          <a:stretch>
            <a:fillRect/>
          </a:stretch>
        </p:blipFill>
        <p:spPr bwMode="auto">
          <a:xfrm>
            <a:off x="583894" y="1836240"/>
            <a:ext cx="6874525" cy="4656635"/>
          </a:xfrm>
          <a:prstGeom prst="rect">
            <a:avLst/>
          </a:prstGeom>
          <a:ln>
            <a:noFill/>
          </a:ln>
          <a:effectLst>
            <a:softEdge rad="112500"/>
          </a:effectLst>
        </p:spPr>
      </p:pic>
      <p:pic>
        <p:nvPicPr>
          <p:cNvPr id="3" name="Picture 2" descr="A close up of a piece of paper&#10;&#10;Description automatically generated with low confidence">
            <a:extLst>
              <a:ext uri="{FF2B5EF4-FFF2-40B4-BE49-F238E27FC236}">
                <a16:creationId xmlns:a16="http://schemas.microsoft.com/office/drawing/2014/main" id="{A2CA9FBA-8531-AB8B-E88D-8A846F0B4EF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1976" y="1942870"/>
            <a:ext cx="4076240" cy="4443374"/>
          </a:xfrm>
          <a:prstGeom prst="rect">
            <a:avLst/>
          </a:prstGeom>
          <a:noFill/>
        </p:spPr>
      </p:pic>
    </p:spTree>
    <p:extLst>
      <p:ext uri="{BB962C8B-B14F-4D97-AF65-F5344CB8AC3E}">
        <p14:creationId xmlns:p14="http://schemas.microsoft.com/office/powerpoint/2010/main" val="2307312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F17C833-B7E4-D7B0-BE85-E3DB22802428}"/>
              </a:ext>
            </a:extLst>
          </p:cNvPr>
          <p:cNvSpPr>
            <a:spLocks noGrp="1" noChangeArrowheads="1"/>
          </p:cNvSpPr>
          <p:nvPr>
            <p:ph type="title"/>
          </p:nvPr>
        </p:nvSpPr>
        <p:spPr>
          <a:xfrm>
            <a:off x="1524000" y="304801"/>
            <a:ext cx="9144000" cy="1090613"/>
          </a:xfrm>
        </p:spPr>
        <p:txBody>
          <a:bodyPr/>
          <a:lstStyle/>
          <a:p>
            <a:pPr>
              <a:defRPr/>
            </a:pPr>
            <a:r>
              <a:rPr lang="en-US" sz="4000" dirty="0">
                <a:solidFill>
                  <a:schemeClr val="bg1"/>
                </a:solidFill>
                <a:latin typeface="Calibri" pitchFamily="34" charset="0"/>
              </a:rPr>
              <a:t>Jail Call Analysis:  Procedures</a:t>
            </a:r>
            <a:r>
              <a:rPr lang="en-US" dirty="0">
                <a:solidFill>
                  <a:schemeClr val="bg1"/>
                </a:solidFill>
                <a:effectLst/>
                <a:latin typeface="Calibri" pitchFamily="34" charset="0"/>
              </a:rPr>
              <a:t> </a:t>
            </a:r>
            <a:endParaRPr lang="en-US" sz="4000" dirty="0">
              <a:solidFill>
                <a:schemeClr val="bg1"/>
              </a:solidFill>
              <a:latin typeface="Calibri" pitchFamily="34" charset="0"/>
            </a:endParaRPr>
          </a:p>
        </p:txBody>
      </p:sp>
      <p:graphicFrame>
        <p:nvGraphicFramePr>
          <p:cNvPr id="5" name="Diagram 4">
            <a:extLst>
              <a:ext uri="{FF2B5EF4-FFF2-40B4-BE49-F238E27FC236}">
                <a16:creationId xmlns:a16="http://schemas.microsoft.com/office/drawing/2014/main" id="{C33EEE29-6A6B-8633-62F4-8E532AAF664B}"/>
              </a:ext>
            </a:extLst>
          </p:cNvPr>
          <p:cNvGraphicFramePr/>
          <p:nvPr>
            <p:extLst>
              <p:ext uri="{D42A27DB-BD31-4B8C-83A1-F6EECF244321}">
                <p14:modId xmlns:p14="http://schemas.microsoft.com/office/powerpoint/2010/main" val="4054064097"/>
              </p:ext>
            </p:extLst>
          </p:nvPr>
        </p:nvGraphicFramePr>
        <p:xfrm>
          <a:off x="1636294" y="998621"/>
          <a:ext cx="85344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30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2">
            <a:extLst>
              <a:ext uri="{FF2B5EF4-FFF2-40B4-BE49-F238E27FC236}">
                <a16:creationId xmlns:a16="http://schemas.microsoft.com/office/drawing/2014/main" id="{4B35E368-9552-31ED-0535-2ECF90BDE779}"/>
              </a:ext>
            </a:extLst>
          </p:cNvPr>
          <p:cNvSpPr>
            <a:spLocks noGrp="1" noChangeArrowheads="1"/>
          </p:cNvSpPr>
          <p:nvPr>
            <p:ph type="title"/>
          </p:nvPr>
        </p:nvSpPr>
        <p:spPr>
          <a:xfrm>
            <a:off x="459757" y="360343"/>
            <a:ext cx="5636243" cy="1708242"/>
          </a:xfrm>
        </p:spPr>
        <p:txBody>
          <a:bodyPr anchor="ctr">
            <a:normAutofit/>
          </a:bodyPr>
          <a:lstStyle/>
          <a:p>
            <a:pPr>
              <a:defRPr/>
            </a:pPr>
            <a:r>
              <a:rPr lang="en-US" sz="3200" dirty="0">
                <a:solidFill>
                  <a:schemeClr val="bg1"/>
                </a:solidFill>
                <a:latin typeface="+mn-lt"/>
              </a:rPr>
              <a:t>What is a </a:t>
            </a:r>
            <a:r>
              <a:rPr lang="en-US" sz="3200" u="sng" dirty="0">
                <a:solidFill>
                  <a:schemeClr val="bg1"/>
                </a:solidFill>
                <a:latin typeface="+mn-lt"/>
              </a:rPr>
              <a:t>Narrative Summary</a:t>
            </a:r>
            <a:r>
              <a:rPr lang="en-US" sz="3200" dirty="0">
                <a:solidFill>
                  <a:schemeClr val="bg1"/>
                </a:solidFill>
                <a:latin typeface="+mn-lt"/>
              </a:rPr>
              <a:t> &amp; What Were We Listening For?</a:t>
            </a:r>
          </a:p>
        </p:txBody>
      </p:sp>
      <p:sp>
        <p:nvSpPr>
          <p:cNvPr id="5123" name="Rectangle 3">
            <a:extLst>
              <a:ext uri="{FF2B5EF4-FFF2-40B4-BE49-F238E27FC236}">
                <a16:creationId xmlns:a16="http://schemas.microsoft.com/office/drawing/2014/main" id="{D369E6D2-A61A-0CE8-7070-88225C522C66}"/>
              </a:ext>
            </a:extLst>
          </p:cNvPr>
          <p:cNvSpPr>
            <a:spLocks noGrp="1" noChangeArrowheads="1"/>
          </p:cNvSpPr>
          <p:nvPr>
            <p:ph idx="1"/>
          </p:nvPr>
        </p:nvSpPr>
        <p:spPr>
          <a:xfrm>
            <a:off x="-68193" y="1184694"/>
            <a:ext cx="6004192" cy="6033649"/>
          </a:xfrm>
        </p:spPr>
        <p:txBody>
          <a:bodyPr anchor="ctr">
            <a:noAutofit/>
          </a:bodyPr>
          <a:lstStyle/>
          <a:p>
            <a:pPr marL="869315" lvl="1" indent="-411480">
              <a:spcBef>
                <a:spcPct val="60000"/>
              </a:spcBef>
              <a:buClr>
                <a:schemeClr val="accent5">
                  <a:lumMod val="90000"/>
                </a:schemeClr>
              </a:buClr>
              <a:buSzPct val="170000"/>
              <a:buFont typeface="Wingdings" pitchFamily="2" charset="2"/>
              <a:buChar char="§"/>
              <a:defRPr/>
            </a:pPr>
            <a:r>
              <a:rPr lang="en-US" sz="1600" dirty="0">
                <a:solidFill>
                  <a:schemeClr val="bg1"/>
                </a:solidFill>
              </a:rPr>
              <a:t>Narrative summaries were written for </a:t>
            </a:r>
            <a:r>
              <a:rPr lang="en-US" sz="1600" u="sng" dirty="0">
                <a:solidFill>
                  <a:schemeClr val="bg1"/>
                </a:solidFill>
              </a:rPr>
              <a:t>every jail call</a:t>
            </a:r>
            <a:r>
              <a:rPr lang="en-US" sz="1600" dirty="0">
                <a:solidFill>
                  <a:schemeClr val="bg1"/>
                </a:solidFill>
              </a:rPr>
              <a:t> for </a:t>
            </a:r>
            <a:r>
              <a:rPr lang="en-US" sz="1600" u="sng" dirty="0">
                <a:solidFill>
                  <a:schemeClr val="bg1"/>
                </a:solidFill>
              </a:rPr>
              <a:t>10 couples</a:t>
            </a:r>
            <a:r>
              <a:rPr lang="en-US" sz="1600" dirty="0">
                <a:solidFill>
                  <a:schemeClr val="bg1"/>
                </a:solidFill>
              </a:rPr>
              <a:t>, which allowed us to keep free-flowing conversational narrative intact while identifying themes </a:t>
            </a:r>
          </a:p>
          <a:p>
            <a:pPr marL="548640" indent="-411480">
              <a:spcBef>
                <a:spcPts val="0"/>
              </a:spcBef>
              <a:buClr>
                <a:schemeClr val="accent5">
                  <a:lumMod val="90000"/>
                </a:schemeClr>
              </a:buClr>
              <a:buSzPct val="170000"/>
              <a:buNone/>
              <a:defRPr/>
            </a:pPr>
            <a:r>
              <a:rPr lang="en-US" sz="1600" dirty="0">
                <a:solidFill>
                  <a:schemeClr val="bg1"/>
                </a:solidFill>
              </a:rPr>
              <a:t>   </a:t>
            </a:r>
          </a:p>
          <a:p>
            <a:pPr marL="869315" lvl="1" indent="-411480">
              <a:spcBef>
                <a:spcPct val="60000"/>
              </a:spcBef>
              <a:buClr>
                <a:schemeClr val="accent5">
                  <a:lumMod val="90000"/>
                </a:schemeClr>
              </a:buClr>
              <a:buSzPct val="170000"/>
              <a:buFont typeface="Wingdings" pitchFamily="2" charset="2"/>
              <a:buChar char="§"/>
              <a:defRPr/>
            </a:pPr>
            <a:r>
              <a:rPr lang="en-US" sz="1600" dirty="0">
                <a:solidFill>
                  <a:schemeClr val="bg1"/>
                </a:solidFill>
              </a:rPr>
              <a:t>Used </a:t>
            </a:r>
            <a:r>
              <a:rPr lang="en-US" sz="1600" u="sng" dirty="0">
                <a:solidFill>
                  <a:schemeClr val="bg1"/>
                </a:solidFill>
              </a:rPr>
              <a:t>constructivist grounded theory</a:t>
            </a:r>
            <a:r>
              <a:rPr lang="en-US" sz="1600" dirty="0">
                <a:solidFill>
                  <a:schemeClr val="bg1"/>
                </a:solidFill>
              </a:rPr>
              <a:t> to acknowledge </a:t>
            </a:r>
            <a:r>
              <a:rPr lang="en-US" sz="1600" u="sng" dirty="0">
                <a:solidFill>
                  <a:schemeClr val="bg1"/>
                </a:solidFill>
              </a:rPr>
              <a:t>two</a:t>
            </a:r>
            <a:r>
              <a:rPr lang="en-US" sz="1600" dirty="0">
                <a:solidFill>
                  <a:schemeClr val="bg1"/>
                </a:solidFill>
              </a:rPr>
              <a:t> major orientations that could be interacting in recantation:</a:t>
            </a:r>
          </a:p>
          <a:p>
            <a:pPr marL="1326515" lvl="2" indent="-411480">
              <a:spcBef>
                <a:spcPct val="60000"/>
              </a:spcBef>
              <a:buClr>
                <a:schemeClr val="accent5">
                  <a:lumMod val="90000"/>
                </a:schemeClr>
              </a:buClr>
              <a:buSzPct val="170000"/>
              <a:buFont typeface="Wingdings" pitchFamily="2" charset="2"/>
              <a:buChar char="§"/>
              <a:defRPr/>
            </a:pPr>
            <a:r>
              <a:rPr lang="en-US" sz="1200" u="sng" dirty="0">
                <a:solidFill>
                  <a:srgbClr val="FFFF00"/>
                </a:solidFill>
              </a:rPr>
              <a:t>Coercive control</a:t>
            </a:r>
          </a:p>
          <a:p>
            <a:pPr marL="1326515" lvl="2" indent="-411480">
              <a:spcBef>
                <a:spcPct val="60000"/>
              </a:spcBef>
              <a:buClr>
                <a:schemeClr val="accent5">
                  <a:lumMod val="90000"/>
                </a:schemeClr>
              </a:buClr>
              <a:buSzPct val="170000"/>
              <a:buFont typeface="Wingdings" pitchFamily="2" charset="2"/>
              <a:buChar char="§"/>
              <a:defRPr/>
            </a:pPr>
            <a:r>
              <a:rPr lang="en-US" sz="1200" u="sng" dirty="0">
                <a:solidFill>
                  <a:srgbClr val="FFFF00"/>
                </a:solidFill>
              </a:rPr>
              <a:t>Intimacy/attachment needs</a:t>
            </a:r>
            <a:r>
              <a:rPr lang="en-US" sz="1200" u="sng" dirty="0">
                <a:solidFill>
                  <a:schemeClr val="bg1"/>
                </a:solidFill>
              </a:rPr>
              <a:t> </a:t>
            </a:r>
          </a:p>
          <a:p>
            <a:pPr marL="1783715" lvl="3" indent="-411480">
              <a:spcBef>
                <a:spcPct val="60000"/>
              </a:spcBef>
              <a:buClr>
                <a:schemeClr val="accent5">
                  <a:lumMod val="90000"/>
                </a:schemeClr>
              </a:buClr>
              <a:buSzPct val="170000"/>
              <a:buFont typeface="Wingdings" pitchFamily="2" charset="2"/>
              <a:buChar char="§"/>
              <a:defRPr/>
            </a:pPr>
            <a:r>
              <a:rPr lang="en-US" sz="1000" dirty="0">
                <a:solidFill>
                  <a:schemeClr val="bg1"/>
                </a:solidFill>
              </a:rPr>
              <a:t>Love/care for each other</a:t>
            </a:r>
          </a:p>
          <a:p>
            <a:pPr marL="1783715" lvl="3" indent="-411480">
              <a:spcBef>
                <a:spcPct val="60000"/>
              </a:spcBef>
              <a:buClr>
                <a:schemeClr val="accent5">
                  <a:lumMod val="90000"/>
                </a:schemeClr>
              </a:buClr>
              <a:buSzPct val="170000"/>
              <a:buFont typeface="Wingdings" pitchFamily="2" charset="2"/>
              <a:buChar char="§"/>
              <a:defRPr/>
            </a:pPr>
            <a:r>
              <a:rPr lang="en-US" sz="1000" dirty="0">
                <a:solidFill>
                  <a:schemeClr val="bg1"/>
                </a:solidFill>
              </a:rPr>
              <a:t>Fear of being alone</a:t>
            </a:r>
          </a:p>
          <a:p>
            <a:pPr marL="1783715" lvl="3" indent="-411480">
              <a:spcBef>
                <a:spcPct val="60000"/>
              </a:spcBef>
              <a:buClr>
                <a:schemeClr val="accent5">
                  <a:lumMod val="90000"/>
                </a:schemeClr>
              </a:buClr>
              <a:buSzPct val="170000"/>
              <a:buFont typeface="Wingdings" pitchFamily="2" charset="2"/>
              <a:buChar char="§"/>
              <a:defRPr/>
            </a:pPr>
            <a:r>
              <a:rPr lang="en-US" sz="1000" dirty="0">
                <a:solidFill>
                  <a:schemeClr val="bg1"/>
                </a:solidFill>
              </a:rPr>
              <a:t>Desire to keep the family intact</a:t>
            </a:r>
          </a:p>
          <a:p>
            <a:pPr marL="1783715" lvl="3" indent="-411480">
              <a:spcBef>
                <a:spcPct val="60000"/>
              </a:spcBef>
              <a:buClr>
                <a:schemeClr val="accent5">
                  <a:lumMod val="90000"/>
                </a:schemeClr>
              </a:buClr>
              <a:buSzPct val="170000"/>
              <a:buFont typeface="Wingdings" pitchFamily="2" charset="2"/>
              <a:buChar char="§"/>
              <a:defRPr/>
            </a:pPr>
            <a:r>
              <a:rPr lang="en-US" sz="1000" dirty="0">
                <a:solidFill>
                  <a:schemeClr val="bg1"/>
                </a:solidFill>
              </a:rPr>
              <a:t>Hope/desire for a future together </a:t>
            </a:r>
          </a:p>
          <a:p>
            <a:pPr marL="869315" lvl="1" indent="-411480">
              <a:spcBef>
                <a:spcPct val="60000"/>
              </a:spcBef>
              <a:buClr>
                <a:schemeClr val="accent5">
                  <a:lumMod val="90000"/>
                </a:schemeClr>
              </a:buClr>
              <a:buSzPct val="170000"/>
              <a:buFont typeface="Wingdings" pitchFamily="2" charset="2"/>
              <a:buChar char="§"/>
              <a:defRPr/>
            </a:pPr>
            <a:endParaRPr lang="en-US" sz="1600" u="sng" dirty="0">
              <a:solidFill>
                <a:schemeClr val="bg1"/>
              </a:solidFill>
            </a:endParaRPr>
          </a:p>
          <a:p>
            <a:pPr marL="548640" indent="-411480">
              <a:spcBef>
                <a:spcPts val="0"/>
              </a:spcBef>
              <a:buClr>
                <a:schemeClr val="accent5">
                  <a:lumMod val="90000"/>
                </a:schemeClr>
              </a:buClr>
              <a:buSzPct val="170000"/>
              <a:buNone/>
              <a:defRPr/>
            </a:pPr>
            <a:r>
              <a:rPr lang="en-US" sz="1600" dirty="0">
                <a:latin typeface="Abadi" panose="020B0604020104020204" pitchFamily="34" charset="0"/>
              </a:rPr>
              <a:t>   </a:t>
            </a:r>
          </a:p>
          <a:p>
            <a:pPr marL="548640" indent="-411480">
              <a:spcBef>
                <a:spcPts val="0"/>
              </a:spcBef>
              <a:buClr>
                <a:schemeClr val="accent5">
                  <a:lumMod val="90000"/>
                </a:schemeClr>
              </a:buClr>
              <a:buSzPct val="170000"/>
              <a:buNone/>
              <a:defRPr/>
            </a:pPr>
            <a:r>
              <a:rPr lang="en-US" sz="1600" dirty="0">
                <a:latin typeface="Abadi" panose="020B0604020104020204" pitchFamily="34" charset="0"/>
              </a:rPr>
              <a:t>        </a:t>
            </a:r>
          </a:p>
        </p:txBody>
      </p:sp>
      <p:pic>
        <p:nvPicPr>
          <p:cNvPr id="3" name="Picture 2" descr="Text&#10;&#10;Description automatically generated">
            <a:extLst>
              <a:ext uri="{FF2B5EF4-FFF2-40B4-BE49-F238E27FC236}">
                <a16:creationId xmlns:a16="http://schemas.microsoft.com/office/drawing/2014/main" id="{9ADAB873-BBE9-D3EF-DE06-B017FA22C6C1}"/>
              </a:ext>
            </a:extLst>
          </p:cNvPr>
          <p:cNvPicPr>
            <a:picLocks noChangeAspect="1"/>
          </p:cNvPicPr>
          <p:nvPr/>
        </p:nvPicPr>
        <p:blipFill rotWithShape="1">
          <a:blip r:embed="rId3"/>
          <a:srcRect t="2134" r="2" b="2"/>
          <a:stretch/>
        </p:blipFill>
        <p:spPr>
          <a:xfrm>
            <a:off x="6450304" y="1491189"/>
            <a:ext cx="5227391" cy="4542647"/>
          </a:xfrm>
          <a:prstGeom prst="rect">
            <a:avLst/>
          </a:prstGeom>
          <a:ln w="38100">
            <a:solidFill>
              <a:srgbClr val="FFFF00"/>
            </a:solidFill>
          </a:ln>
          <a:effectLst>
            <a:outerShdw blurRad="127000" dist="50800" dir="10800000" sx="99000" sy="99000" algn="r" rotWithShape="0">
              <a:prstClr val="black">
                <a:alpha val="40000"/>
              </a:prstClr>
            </a:outerShdw>
          </a:effectLst>
        </p:spPr>
      </p:pic>
      <p:sp>
        <p:nvSpPr>
          <p:cNvPr id="2" name="Rectangle 1">
            <a:extLst>
              <a:ext uri="{FF2B5EF4-FFF2-40B4-BE49-F238E27FC236}">
                <a16:creationId xmlns:a16="http://schemas.microsoft.com/office/drawing/2014/main" id="{85D8D312-9531-35C3-8D27-0006892DB556}"/>
              </a:ext>
            </a:extLst>
          </p:cNvPr>
          <p:cNvSpPr/>
          <p:nvPr/>
        </p:nvSpPr>
        <p:spPr>
          <a:xfrm>
            <a:off x="1311911" y="248551"/>
            <a:ext cx="1005894" cy="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9DB2EE4-DB63-FD40-580C-FBD7F6A8587A}"/>
              </a:ext>
            </a:extLst>
          </p:cNvPr>
          <p:cNvSpPr/>
          <p:nvPr/>
        </p:nvSpPr>
        <p:spPr>
          <a:xfrm>
            <a:off x="8077200" y="161925"/>
            <a:ext cx="361950" cy="2190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300B187F-B2B1-62AB-935A-FE734AD1B148}"/>
                  </a:ext>
                </a:extLst>
              </p14:cNvPr>
              <p14:cNvContentPartPr/>
              <p14:nvPr/>
            </p14:nvContentPartPr>
            <p14:xfrm>
              <a:off x="13607432" y="2231460"/>
              <a:ext cx="360" cy="360"/>
            </p14:xfrm>
          </p:contentPart>
        </mc:Choice>
        <mc:Fallback xmlns="">
          <p:pic>
            <p:nvPicPr>
              <p:cNvPr id="15" name="Ink 14">
                <a:extLst>
                  <a:ext uri="{FF2B5EF4-FFF2-40B4-BE49-F238E27FC236}">
                    <a16:creationId xmlns:a16="http://schemas.microsoft.com/office/drawing/2014/main" id="{300B187F-B2B1-62AB-935A-FE734AD1B148}"/>
                  </a:ext>
                </a:extLst>
              </p:cNvPr>
              <p:cNvPicPr/>
              <p:nvPr/>
            </p:nvPicPr>
            <p:blipFill>
              <a:blip r:embed="rId5"/>
              <a:stretch>
                <a:fillRect/>
              </a:stretch>
            </p:blipFill>
            <p:spPr>
              <a:xfrm>
                <a:off x="13601312" y="22253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99608668-864E-63CC-7935-0529A4E74D79}"/>
                  </a:ext>
                </a:extLst>
              </p14:cNvPr>
              <p14:cNvContentPartPr/>
              <p14:nvPr/>
            </p14:nvContentPartPr>
            <p14:xfrm>
              <a:off x="-2015488" y="1575900"/>
              <a:ext cx="360" cy="360"/>
            </p14:xfrm>
          </p:contentPart>
        </mc:Choice>
        <mc:Fallback xmlns="">
          <p:pic>
            <p:nvPicPr>
              <p:cNvPr id="16" name="Ink 15">
                <a:extLst>
                  <a:ext uri="{FF2B5EF4-FFF2-40B4-BE49-F238E27FC236}">
                    <a16:creationId xmlns:a16="http://schemas.microsoft.com/office/drawing/2014/main" id="{99608668-864E-63CC-7935-0529A4E74D79}"/>
                  </a:ext>
                </a:extLst>
              </p:cNvPr>
              <p:cNvPicPr/>
              <p:nvPr/>
            </p:nvPicPr>
            <p:blipFill>
              <a:blip r:embed="rId5"/>
              <a:stretch>
                <a:fillRect/>
              </a:stretch>
            </p:blipFill>
            <p:spPr>
              <a:xfrm>
                <a:off x="-2021608" y="1569780"/>
                <a:ext cx="12600" cy="12600"/>
              </a:xfrm>
              <a:prstGeom prst="rect">
                <a:avLst/>
              </a:prstGeom>
            </p:spPr>
          </p:pic>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885AF-9864-CDD9-FAFB-21D5A47BF2CC}"/>
            </a:ext>
          </a:extLst>
        </p:cNvPr>
        <p:cNvGrpSpPr/>
        <p:nvPr/>
      </p:nvGrpSpPr>
      <p:grpSpPr>
        <a:xfrm>
          <a:off x="0" y="0"/>
          <a:ext cx="0" cy="0"/>
          <a:chOff x="0" y="0"/>
          <a:chExt cx="0" cy="0"/>
        </a:xfrm>
      </p:grpSpPr>
      <p:sp useBgFill="1">
        <p:nvSpPr>
          <p:cNvPr id="12300" name="Slide Background">
            <a:extLst>
              <a:ext uri="{FF2B5EF4-FFF2-40B4-BE49-F238E27FC236}">
                <a16:creationId xmlns:a16="http://schemas.microsoft.com/office/drawing/2014/main" id="{ECB78D84-3789-B7D8-6E93-EA2D681CD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2">
            <a:extLst>
              <a:ext uri="{FF2B5EF4-FFF2-40B4-BE49-F238E27FC236}">
                <a16:creationId xmlns:a16="http://schemas.microsoft.com/office/drawing/2014/main" id="{E6FAD216-62CF-BC84-2E0D-F0E36C04E5CC}"/>
              </a:ext>
            </a:extLst>
          </p:cNvPr>
          <p:cNvSpPr>
            <a:spLocks noGrp="1" noChangeArrowheads="1"/>
          </p:cNvSpPr>
          <p:nvPr>
            <p:ph type="title"/>
          </p:nvPr>
        </p:nvSpPr>
        <p:spPr>
          <a:xfrm>
            <a:off x="459757" y="517792"/>
            <a:ext cx="6001201" cy="1708242"/>
          </a:xfrm>
        </p:spPr>
        <p:txBody>
          <a:bodyPr anchor="ctr">
            <a:normAutofit/>
          </a:bodyPr>
          <a:lstStyle/>
          <a:p>
            <a:pPr>
              <a:defRPr/>
            </a:pPr>
            <a:r>
              <a:rPr lang="en-US" sz="3200" dirty="0">
                <a:solidFill>
                  <a:schemeClr val="bg1"/>
                </a:solidFill>
                <a:latin typeface="+mn-lt"/>
              </a:rPr>
              <a:t>From the Narrative Summaries:</a:t>
            </a:r>
          </a:p>
        </p:txBody>
      </p:sp>
      <p:sp>
        <p:nvSpPr>
          <p:cNvPr id="5123" name="Rectangle 3">
            <a:extLst>
              <a:ext uri="{FF2B5EF4-FFF2-40B4-BE49-F238E27FC236}">
                <a16:creationId xmlns:a16="http://schemas.microsoft.com/office/drawing/2014/main" id="{0144422E-A67B-C123-93A0-C9FFC979C17E}"/>
              </a:ext>
            </a:extLst>
          </p:cNvPr>
          <p:cNvSpPr>
            <a:spLocks noGrp="1" noChangeArrowheads="1"/>
          </p:cNvSpPr>
          <p:nvPr>
            <p:ph idx="1"/>
          </p:nvPr>
        </p:nvSpPr>
        <p:spPr>
          <a:xfrm>
            <a:off x="-92131" y="979098"/>
            <a:ext cx="6004192" cy="6033649"/>
          </a:xfrm>
        </p:spPr>
        <p:txBody>
          <a:bodyPr anchor="ctr">
            <a:noAutofit/>
          </a:bodyPr>
          <a:lstStyle/>
          <a:p>
            <a:pPr marL="869315" lvl="1" indent="-411480">
              <a:spcBef>
                <a:spcPct val="60000"/>
              </a:spcBef>
              <a:buClr>
                <a:schemeClr val="accent5">
                  <a:lumMod val="90000"/>
                </a:schemeClr>
              </a:buClr>
              <a:buSzPct val="170000"/>
              <a:buFont typeface="Wingdings" pitchFamily="2" charset="2"/>
              <a:buChar char="§"/>
              <a:defRPr/>
            </a:pPr>
            <a:r>
              <a:rPr lang="en-US" dirty="0">
                <a:solidFill>
                  <a:schemeClr val="bg1"/>
                </a:solidFill>
              </a:rPr>
              <a:t>Constructed a </a:t>
            </a:r>
            <a:r>
              <a:rPr lang="en-US" u="sng" dirty="0">
                <a:solidFill>
                  <a:srgbClr val="FFFF00"/>
                </a:solidFill>
              </a:rPr>
              <a:t>conceptual model</a:t>
            </a:r>
            <a:r>
              <a:rPr lang="en-US" dirty="0">
                <a:solidFill>
                  <a:srgbClr val="FFFF00"/>
                </a:solidFill>
              </a:rPr>
              <a:t> </a:t>
            </a:r>
            <a:r>
              <a:rPr lang="en-US" dirty="0">
                <a:solidFill>
                  <a:schemeClr val="bg1"/>
                </a:solidFill>
              </a:rPr>
              <a:t>&amp; tested the model against calls from an </a:t>
            </a:r>
            <a:r>
              <a:rPr lang="en-US" u="sng" dirty="0">
                <a:solidFill>
                  <a:schemeClr val="bg1"/>
                </a:solidFill>
              </a:rPr>
              <a:t>additional 7 couples </a:t>
            </a:r>
          </a:p>
          <a:p>
            <a:pPr marL="869315" lvl="1" indent="-411480">
              <a:spcBef>
                <a:spcPct val="60000"/>
              </a:spcBef>
              <a:buClr>
                <a:schemeClr val="accent5">
                  <a:lumMod val="90000"/>
                </a:schemeClr>
              </a:buClr>
              <a:buSzPct val="170000"/>
              <a:buFont typeface="Wingdings" pitchFamily="2" charset="2"/>
              <a:buChar char="§"/>
              <a:defRPr/>
            </a:pPr>
            <a:endParaRPr lang="en-US" u="sng" dirty="0">
              <a:solidFill>
                <a:schemeClr val="bg1"/>
              </a:solidFill>
            </a:endParaRPr>
          </a:p>
          <a:p>
            <a:pPr marL="869315" lvl="1" indent="-411480">
              <a:spcBef>
                <a:spcPct val="60000"/>
              </a:spcBef>
              <a:buClr>
                <a:schemeClr val="accent5">
                  <a:lumMod val="90000"/>
                </a:schemeClr>
              </a:buClr>
              <a:buSzPct val="170000"/>
              <a:buFont typeface="Wingdings" pitchFamily="2" charset="2"/>
              <a:buChar char="§"/>
              <a:defRPr/>
            </a:pPr>
            <a:r>
              <a:rPr lang="en-US" dirty="0">
                <a:solidFill>
                  <a:schemeClr val="bg1"/>
                </a:solidFill>
              </a:rPr>
              <a:t>Result:  the exact same patterns were present</a:t>
            </a:r>
          </a:p>
          <a:p>
            <a:pPr marL="457835" lvl="1" indent="0">
              <a:spcBef>
                <a:spcPct val="60000"/>
              </a:spcBef>
              <a:buClr>
                <a:schemeClr val="accent5">
                  <a:lumMod val="90000"/>
                </a:schemeClr>
              </a:buClr>
              <a:buSzPct val="170000"/>
              <a:buNone/>
              <a:defRPr/>
            </a:pPr>
            <a:endParaRPr lang="en-US" dirty="0">
              <a:solidFill>
                <a:schemeClr val="bg1"/>
              </a:solidFill>
            </a:endParaRPr>
          </a:p>
          <a:p>
            <a:pPr marL="548640" indent="-411480">
              <a:spcBef>
                <a:spcPts val="0"/>
              </a:spcBef>
              <a:buClr>
                <a:schemeClr val="accent5">
                  <a:lumMod val="90000"/>
                </a:schemeClr>
              </a:buClr>
              <a:buSzPct val="170000"/>
              <a:buNone/>
              <a:defRPr/>
            </a:pPr>
            <a:r>
              <a:rPr lang="en-US" sz="1600" dirty="0">
                <a:latin typeface="Abadi" panose="020B0604020104020204" pitchFamily="34" charset="0"/>
              </a:rPr>
              <a:t>   </a:t>
            </a:r>
          </a:p>
          <a:p>
            <a:pPr marL="548640" indent="-411480">
              <a:spcBef>
                <a:spcPts val="0"/>
              </a:spcBef>
              <a:buClr>
                <a:schemeClr val="accent5">
                  <a:lumMod val="90000"/>
                </a:schemeClr>
              </a:buClr>
              <a:buSzPct val="170000"/>
              <a:buNone/>
              <a:defRPr/>
            </a:pPr>
            <a:r>
              <a:rPr lang="en-US" sz="1600" dirty="0">
                <a:latin typeface="Abadi" panose="020B0604020104020204" pitchFamily="34" charset="0"/>
              </a:rPr>
              <a:t>        </a:t>
            </a:r>
          </a:p>
        </p:txBody>
      </p:sp>
      <p:sp>
        <p:nvSpPr>
          <p:cNvPr id="2" name="Rectangle 1">
            <a:extLst>
              <a:ext uri="{FF2B5EF4-FFF2-40B4-BE49-F238E27FC236}">
                <a16:creationId xmlns:a16="http://schemas.microsoft.com/office/drawing/2014/main" id="{BE1AC857-D32F-3F92-2989-84AEC4C5D1ED}"/>
              </a:ext>
            </a:extLst>
          </p:cNvPr>
          <p:cNvSpPr/>
          <p:nvPr/>
        </p:nvSpPr>
        <p:spPr>
          <a:xfrm>
            <a:off x="1311911" y="248551"/>
            <a:ext cx="1005894" cy="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ntimacy re-establishment model.jpg">
            <a:extLst>
              <a:ext uri="{FF2B5EF4-FFF2-40B4-BE49-F238E27FC236}">
                <a16:creationId xmlns:a16="http://schemas.microsoft.com/office/drawing/2014/main" id="{D3C045BE-B580-AB75-1904-E3810EBD779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Lst>
          </a:blip>
          <a:srcRect l="24596" t="2638" r="19466" b="-2640"/>
          <a:stretch/>
        </p:blipFill>
        <p:spPr bwMode="auto">
          <a:xfrm>
            <a:off x="7721496" y="1398948"/>
            <a:ext cx="3690457" cy="3870069"/>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3F859DB3-6EA5-FB5C-C058-322D3F335B83}"/>
              </a:ext>
            </a:extLst>
          </p:cNvPr>
          <p:cNvSpPr/>
          <p:nvPr/>
        </p:nvSpPr>
        <p:spPr>
          <a:xfrm>
            <a:off x="8077200" y="161925"/>
            <a:ext cx="361950" cy="2190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90C9BC00-D2A6-34BE-FA59-DF944D954E78}"/>
              </a:ext>
            </a:extLst>
          </p:cNvPr>
          <p:cNvCxnSpPr>
            <a:cxnSpLocks/>
          </p:cNvCxnSpPr>
          <p:nvPr/>
        </p:nvCxnSpPr>
        <p:spPr>
          <a:xfrm flipV="1">
            <a:off x="5695551" y="2574758"/>
            <a:ext cx="1788091" cy="95571"/>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5" name="Title 1">
            <a:extLst>
              <a:ext uri="{FF2B5EF4-FFF2-40B4-BE49-F238E27FC236}">
                <a16:creationId xmlns:a16="http://schemas.microsoft.com/office/drawing/2014/main" id="{84155E59-7B28-26E3-E965-0CE920086C57}"/>
              </a:ext>
            </a:extLst>
          </p:cNvPr>
          <p:cNvSpPr txBox="1">
            <a:spLocks/>
          </p:cNvSpPr>
          <p:nvPr/>
        </p:nvSpPr>
        <p:spPr>
          <a:xfrm>
            <a:off x="7483642" y="5378629"/>
            <a:ext cx="4643829"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solidFill>
                  <a:schemeClr val="bg1"/>
                </a:solidFill>
              </a:rPr>
              <a:t>Sept 2010:  The Ohio State University</a:t>
            </a:r>
          </a:p>
          <a:p>
            <a:pPr algn="ctr"/>
            <a:endParaRPr lang="en-US" sz="1500" i="1" dirty="0">
              <a:solidFill>
                <a:schemeClr val="bg1"/>
              </a:solidFill>
            </a:endParaRPr>
          </a:p>
        </p:txBody>
      </p:sp>
    </p:spTree>
    <p:extLst>
      <p:ext uri="{BB962C8B-B14F-4D97-AF65-F5344CB8AC3E}">
        <p14:creationId xmlns:p14="http://schemas.microsoft.com/office/powerpoint/2010/main" val="3726087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9FA63-FB94-26A5-7DB5-9AB640DA1A77}"/>
              </a:ext>
            </a:extLst>
          </p:cNvPr>
          <p:cNvSpPr>
            <a:spLocks noGrp="1"/>
          </p:cNvSpPr>
          <p:nvPr>
            <p:ph type="title"/>
          </p:nvPr>
        </p:nvSpPr>
        <p:spPr>
          <a:xfrm>
            <a:off x="561140" y="819401"/>
            <a:ext cx="10515600" cy="2852737"/>
          </a:xfrm>
        </p:spPr>
        <p:txBody>
          <a:bodyPr/>
          <a:lstStyle/>
          <a:p>
            <a:pPr algn="ctr"/>
            <a:r>
              <a:rPr lang="en-US" dirty="0">
                <a:solidFill>
                  <a:schemeClr val="bg1"/>
                </a:solidFill>
              </a:rPr>
              <a:t>Results</a:t>
            </a:r>
          </a:p>
        </p:txBody>
      </p:sp>
    </p:spTree>
    <p:extLst>
      <p:ext uri="{BB962C8B-B14F-4D97-AF65-F5344CB8AC3E}">
        <p14:creationId xmlns:p14="http://schemas.microsoft.com/office/powerpoint/2010/main" val="3807409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7F22799-EBB2-4EC7-A07A-4CA9A17A044C}"/>
              </a:ext>
            </a:extLst>
          </p:cNvPr>
          <p:cNvGraphicFramePr/>
          <p:nvPr>
            <p:extLst>
              <p:ext uri="{D42A27DB-BD31-4B8C-83A1-F6EECF244321}">
                <p14:modId xmlns:p14="http://schemas.microsoft.com/office/powerpoint/2010/main" val="456881784"/>
              </p:ext>
            </p:extLst>
          </p:nvPr>
        </p:nvGraphicFramePr>
        <p:xfrm>
          <a:off x="3224207" y="123038"/>
          <a:ext cx="9401191" cy="6611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3">
            <a:extLst>
              <a:ext uri="{FF2B5EF4-FFF2-40B4-BE49-F238E27FC236}">
                <a16:creationId xmlns:a16="http://schemas.microsoft.com/office/drawing/2014/main" id="{780A20AC-71A3-4FE6-AEAF-0BF2764B1151}"/>
              </a:ext>
            </a:extLst>
          </p:cNvPr>
          <p:cNvSpPr txBox="1">
            <a:spLocks noChangeArrowheads="1"/>
          </p:cNvSpPr>
          <p:nvPr/>
        </p:nvSpPr>
        <p:spPr bwMode="auto">
          <a:xfrm>
            <a:off x="319307" y="430426"/>
            <a:ext cx="3881718" cy="2677656"/>
          </a:xfrm>
          <a:prstGeom prst="rect">
            <a:avLst/>
          </a:prstGeom>
          <a:solidFill>
            <a:schemeClr val="bg1"/>
          </a:solidFill>
          <a:ln w="9525">
            <a:solidFill>
              <a:srgbClr val="000000"/>
            </a:solid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fontAlgn="base">
              <a:spcBef>
                <a:spcPct val="0"/>
              </a:spcBef>
              <a:spcAft>
                <a:spcPts val="600"/>
              </a:spcAft>
            </a:pPr>
            <a:r>
              <a:rPr lang="en-US" altLang="en-US" sz="4000" b="1" dirty="0">
                <a:solidFill>
                  <a:srgbClr val="003366"/>
                </a:solidFill>
                <a:latin typeface="Arial" panose="020B0604020202020204" pitchFamily="34" charset="0"/>
                <a:cs typeface="Arial" panose="020B0604020202020204" pitchFamily="34" charset="0"/>
              </a:rPr>
              <a:t>Five-Stage Model</a:t>
            </a:r>
          </a:p>
          <a:p>
            <a:pPr algn="ctr" defTabSz="1219170" fontAlgn="base">
              <a:spcBef>
                <a:spcPct val="0"/>
              </a:spcBef>
              <a:spcAft>
                <a:spcPts val="600"/>
              </a:spcAft>
            </a:pPr>
            <a:endParaRPr lang="en-US" altLang="en-US" dirty="0">
              <a:solidFill>
                <a:srgbClr val="003366"/>
              </a:solidFill>
              <a:latin typeface="Arial" panose="020B0604020202020204" pitchFamily="34" charset="0"/>
              <a:cs typeface="Arial" panose="020B0604020202020204" pitchFamily="34" charset="0"/>
            </a:endParaRPr>
          </a:p>
          <a:p>
            <a:pPr defTabSz="1219170" fontAlgn="base">
              <a:spcBef>
                <a:spcPct val="0"/>
              </a:spcBef>
              <a:spcAft>
                <a:spcPts val="600"/>
              </a:spcAft>
            </a:pPr>
            <a:r>
              <a:rPr lang="en-US" altLang="en-US" sz="1100" b="1" i="1" u="sng" dirty="0">
                <a:solidFill>
                  <a:srgbClr val="003366"/>
                </a:solidFill>
                <a:latin typeface="Arial" panose="020B0604020202020204" pitchFamily="34" charset="0"/>
                <a:cs typeface="Arial" panose="020B0604020202020204" pitchFamily="34" charset="0"/>
              </a:rPr>
              <a:t>Citation:</a:t>
            </a:r>
            <a:r>
              <a:rPr lang="en-US" altLang="en-US" sz="1100" b="1" i="1" dirty="0">
                <a:solidFill>
                  <a:srgbClr val="002060"/>
                </a:solidFill>
                <a:latin typeface="Arial" panose="020B0604020202020204" pitchFamily="34" charset="0"/>
                <a:cs typeface="Arial" panose="020B0604020202020204" pitchFamily="34" charset="0"/>
              </a:rPr>
              <a:t>  </a:t>
            </a:r>
            <a:r>
              <a:rPr lang="en-US" sz="1100" b="1" i="1" dirty="0">
                <a:solidFill>
                  <a:srgbClr val="002060"/>
                </a:solidFill>
              </a:rPr>
              <a:t>Bonomi, A. E., Gangamma, R., Locke, C., Katafiasz, H., &amp; Martin, D. (2011). “Meet me at the hill where we used to park”: Interpersonal processes associated with victim recantation. Social Science &amp; Medicine, 73, 1054–1061.</a:t>
            </a:r>
          </a:p>
          <a:p>
            <a:pPr defTabSz="1219170" fontAlgn="base">
              <a:spcBef>
                <a:spcPct val="0"/>
              </a:spcBef>
              <a:spcAft>
                <a:spcPts val="600"/>
              </a:spcAft>
            </a:pPr>
            <a:endParaRPr lang="en-US" altLang="en-US" sz="1100" b="1" i="1" dirty="0">
              <a:solidFill>
                <a:srgbClr val="002060"/>
              </a:solidFill>
              <a:latin typeface="Arial" panose="020B0604020202020204" pitchFamily="34" charset="0"/>
              <a:cs typeface="Arial" panose="020B0604020202020204" pitchFamily="34" charset="0"/>
            </a:endParaRPr>
          </a:p>
        </p:txBody>
      </p:sp>
      <p:sp>
        <p:nvSpPr>
          <p:cNvPr id="3" name="Rectangle 3">
            <a:extLst>
              <a:ext uri="{FF2B5EF4-FFF2-40B4-BE49-F238E27FC236}">
                <a16:creationId xmlns:a16="http://schemas.microsoft.com/office/drawing/2014/main" id="{7D0A2676-DCA7-81F7-3C56-537012530A92}"/>
              </a:ext>
            </a:extLst>
          </p:cNvPr>
          <p:cNvSpPr txBox="1">
            <a:spLocks noChangeArrowheads="1"/>
          </p:cNvSpPr>
          <p:nvPr/>
        </p:nvSpPr>
        <p:spPr>
          <a:xfrm>
            <a:off x="-144089" y="3142310"/>
            <a:ext cx="4808510" cy="348147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69315" lvl="1" indent="-411480">
              <a:spcBef>
                <a:spcPct val="60000"/>
              </a:spcBef>
              <a:buClr>
                <a:schemeClr val="accent5">
                  <a:lumMod val="90000"/>
                </a:schemeClr>
              </a:buClr>
              <a:buSzPct val="170000"/>
              <a:buFont typeface="Wingdings" pitchFamily="2" charset="2"/>
              <a:buChar char="§"/>
              <a:defRPr/>
            </a:pPr>
            <a:r>
              <a:rPr lang="en-US" sz="1800" dirty="0">
                <a:solidFill>
                  <a:schemeClr val="bg1"/>
                </a:solidFill>
              </a:rPr>
              <a:t>5 Stages depict how couples typically moved through the jail calls</a:t>
            </a:r>
          </a:p>
          <a:p>
            <a:pPr marL="869315" lvl="1" indent="-411480">
              <a:spcBef>
                <a:spcPct val="60000"/>
              </a:spcBef>
              <a:buClr>
                <a:schemeClr val="accent5">
                  <a:lumMod val="90000"/>
                </a:schemeClr>
              </a:buClr>
              <a:buSzPct val="170000"/>
              <a:buFont typeface="Wingdings" pitchFamily="2" charset="2"/>
              <a:buChar char="§"/>
              <a:defRPr/>
            </a:pPr>
            <a:r>
              <a:rPr lang="en-US" sz="1800" dirty="0">
                <a:solidFill>
                  <a:schemeClr val="bg1"/>
                </a:solidFill>
              </a:rPr>
              <a:t>Stages 1-5 are not always sequential</a:t>
            </a:r>
          </a:p>
          <a:p>
            <a:pPr marL="869315" lvl="1" indent="-411480">
              <a:spcBef>
                <a:spcPct val="60000"/>
              </a:spcBef>
              <a:buClr>
                <a:schemeClr val="accent5">
                  <a:lumMod val="90000"/>
                </a:schemeClr>
              </a:buClr>
              <a:buSzPct val="170000"/>
              <a:buFont typeface="Wingdings" pitchFamily="2" charset="2"/>
              <a:buChar char="§"/>
              <a:defRPr/>
            </a:pPr>
            <a:r>
              <a:rPr lang="en-US" sz="1800" dirty="0">
                <a:solidFill>
                  <a:schemeClr val="bg1"/>
                </a:solidFill>
              </a:rPr>
              <a:t>Couples can cycle through all 5 stages multiple times in a single jail call</a:t>
            </a:r>
          </a:p>
          <a:p>
            <a:pPr marL="869315" lvl="1" indent="-411480">
              <a:spcBef>
                <a:spcPct val="60000"/>
              </a:spcBef>
              <a:buClr>
                <a:schemeClr val="accent5">
                  <a:lumMod val="90000"/>
                </a:schemeClr>
              </a:buClr>
              <a:buSzPct val="170000"/>
              <a:buFont typeface="Wingdings" pitchFamily="2" charset="2"/>
              <a:buChar char="§"/>
              <a:defRPr/>
            </a:pPr>
            <a:r>
              <a:rPr lang="en-US" sz="1800" dirty="0">
                <a:solidFill>
                  <a:schemeClr val="bg1"/>
                </a:solidFill>
              </a:rPr>
              <a:t>Not all 5 stages need to be present for this to “work”</a:t>
            </a:r>
            <a:endParaRPr lang="en-US" sz="1800" dirty="0">
              <a:latin typeface="Abadi" panose="020B0604020104020204" pitchFamily="34" charset="0"/>
            </a:endParaRPr>
          </a:p>
        </p:txBody>
      </p:sp>
    </p:spTree>
    <p:extLst>
      <p:ext uri="{BB962C8B-B14F-4D97-AF65-F5344CB8AC3E}">
        <p14:creationId xmlns:p14="http://schemas.microsoft.com/office/powerpoint/2010/main" val="234833977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4">
            <a:extLst>
              <a:ext uri="{FF2B5EF4-FFF2-40B4-BE49-F238E27FC236}">
                <a16:creationId xmlns:a16="http://schemas.microsoft.com/office/drawing/2014/main" id="{07EB80AF-F53E-4D61-AB40-2527EDA86B32}"/>
              </a:ext>
            </a:extLst>
          </p:cNvPr>
          <p:cNvSpPr txBox="1">
            <a:spLocks noChangeArrowheads="1"/>
          </p:cNvSpPr>
          <p:nvPr/>
        </p:nvSpPr>
        <p:spPr bwMode="auto">
          <a:xfrm>
            <a:off x="894385" y="1879639"/>
            <a:ext cx="3306140" cy="3098721"/>
          </a:xfrm>
          <a:prstGeom prst="round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defRPr/>
            </a:pPr>
            <a:r>
              <a:rPr lang="en-US" sz="2200" u="sng" dirty="0">
                <a:solidFill>
                  <a:schemeClr val="bg1"/>
                </a:solidFill>
                <a:latin typeface="Arial" panose="020B0604020202020204" pitchFamily="34" charset="0"/>
                <a:cs typeface="Arial" panose="020B0604020202020204" pitchFamily="34" charset="0"/>
              </a:rPr>
              <a:t>Stage 1</a:t>
            </a:r>
            <a:r>
              <a:rPr lang="en-US" sz="2200" dirty="0">
                <a:solidFill>
                  <a:schemeClr val="bg1"/>
                </a:solidFill>
                <a:latin typeface="Arial" panose="020B0604020202020204" pitchFamily="34" charset="0"/>
                <a:cs typeface="Arial" panose="020B0604020202020204" pitchFamily="34" charset="0"/>
              </a:rPr>
              <a:t>:  </a:t>
            </a:r>
          </a:p>
          <a:p>
            <a:pPr>
              <a:defRPr/>
            </a:pPr>
            <a:endParaRPr lang="en-US" sz="2200" dirty="0">
              <a:solidFill>
                <a:schemeClr val="bg1"/>
              </a:solidFill>
              <a:latin typeface="Arial" panose="020B0604020202020204" pitchFamily="34" charset="0"/>
              <a:cs typeface="Arial" panose="020B0604020202020204" pitchFamily="34" charset="0"/>
            </a:endParaRPr>
          </a:p>
          <a:p>
            <a:pPr>
              <a:defRPr/>
            </a:pPr>
            <a:r>
              <a:rPr lang="en-US" sz="2200" dirty="0">
                <a:solidFill>
                  <a:schemeClr val="bg1"/>
                </a:solidFill>
                <a:latin typeface="Arial" panose="020B0604020202020204" pitchFamily="34" charset="0"/>
                <a:cs typeface="Arial" panose="020B0604020202020204" pitchFamily="34" charset="0"/>
              </a:rPr>
              <a:t>Argument over what happened during the abuse event.</a:t>
            </a:r>
          </a:p>
          <a:p>
            <a:pPr>
              <a:defRPr/>
            </a:pPr>
            <a:endParaRPr lang="en-US" sz="2200" dirty="0">
              <a:solidFill>
                <a:schemeClr val="bg1"/>
              </a:solidFill>
              <a:latin typeface="Arial" panose="020B0604020202020204" pitchFamily="34" charset="0"/>
              <a:cs typeface="Arial" panose="020B0604020202020204" pitchFamily="34" charset="0"/>
            </a:endParaRPr>
          </a:p>
          <a:p>
            <a:pPr>
              <a:defRPr/>
            </a:pPr>
            <a:r>
              <a:rPr lang="en-US" sz="2200" dirty="0">
                <a:solidFill>
                  <a:schemeClr val="bg1"/>
                </a:solidFill>
                <a:latin typeface="Arial" panose="020B0604020202020204" pitchFamily="34" charset="0"/>
                <a:cs typeface="Arial" panose="020B0604020202020204" pitchFamily="34" charset="0"/>
              </a:rPr>
              <a:t>Resistance of each other’s accounts.</a:t>
            </a:r>
          </a:p>
        </p:txBody>
      </p:sp>
      <p:graphicFrame>
        <p:nvGraphicFramePr>
          <p:cNvPr id="6" name="Diagram 5">
            <a:extLst>
              <a:ext uri="{FF2B5EF4-FFF2-40B4-BE49-F238E27FC236}">
                <a16:creationId xmlns:a16="http://schemas.microsoft.com/office/drawing/2014/main" id="{57F22799-EBB2-4EC7-A07A-4CA9A17A044C}"/>
              </a:ext>
            </a:extLst>
          </p:cNvPr>
          <p:cNvGraphicFramePr/>
          <p:nvPr>
            <p:extLst>
              <p:ext uri="{D42A27DB-BD31-4B8C-83A1-F6EECF244321}">
                <p14:modId xmlns:p14="http://schemas.microsoft.com/office/powerpoint/2010/main" val="1336119122"/>
              </p:ext>
            </p:extLst>
          </p:nvPr>
        </p:nvGraphicFramePr>
        <p:xfrm>
          <a:off x="3886199" y="246078"/>
          <a:ext cx="8991600" cy="6611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9416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8182FD8-593A-467A-B550-85E1301ACE2D}"/>
              </a:ext>
            </a:extLst>
          </p:cNvPr>
          <p:cNvSpPr>
            <a:spLocks noGrp="1" noChangeArrowheads="1"/>
          </p:cNvSpPr>
          <p:nvPr>
            <p:ph type="title"/>
          </p:nvPr>
        </p:nvSpPr>
        <p:spPr>
          <a:xfrm>
            <a:off x="1524000" y="496230"/>
            <a:ext cx="9144000" cy="914400"/>
          </a:xfrm>
        </p:spPr>
        <p:txBody>
          <a:bodyPr>
            <a:normAutofit fontScale="90000"/>
          </a:bodyPr>
          <a:lstStyle/>
          <a:p>
            <a:pPr>
              <a:defRPr/>
            </a:pPr>
            <a:r>
              <a:rPr lang="en-US" altLang="en-US" b="1" dirty="0">
                <a:solidFill>
                  <a:schemeClr val="bg1"/>
                </a:solidFill>
                <a:ea typeface="+mj-ea"/>
              </a:rPr>
              <a:t>Discussing the Abuse Event</a:t>
            </a:r>
            <a:br>
              <a:rPr lang="en-US" altLang="en-US" b="1" dirty="0">
                <a:ea typeface="+mj-ea"/>
              </a:rPr>
            </a:br>
            <a:endParaRPr lang="en-US" altLang="en-US" b="1" dirty="0">
              <a:ea typeface="+mj-ea"/>
            </a:endParaRPr>
          </a:p>
        </p:txBody>
      </p:sp>
      <p:sp>
        <p:nvSpPr>
          <p:cNvPr id="21507" name="Rectangle 3">
            <a:extLst>
              <a:ext uri="{FF2B5EF4-FFF2-40B4-BE49-F238E27FC236}">
                <a16:creationId xmlns:a16="http://schemas.microsoft.com/office/drawing/2014/main" id="{D4B39F37-64B9-421C-A69F-9F8C2DA00BD2}"/>
              </a:ext>
            </a:extLst>
          </p:cNvPr>
          <p:cNvSpPr>
            <a:spLocks noGrp="1" noChangeArrowheads="1"/>
          </p:cNvSpPr>
          <p:nvPr>
            <p:ph idx="1"/>
          </p:nvPr>
        </p:nvSpPr>
        <p:spPr>
          <a:xfrm>
            <a:off x="1625600" y="1310968"/>
            <a:ext cx="8813800" cy="3946832"/>
          </a:xfrm>
        </p:spPr>
        <p:txBody>
          <a:bodyPr>
            <a:noAutofit/>
          </a:bodyPr>
          <a:lstStyle/>
          <a:p>
            <a:pPr marL="265107" indent="-265107">
              <a:spcBef>
                <a:spcPts val="0"/>
              </a:spcBef>
              <a:buNone/>
              <a:defRPr/>
            </a:pPr>
            <a:r>
              <a:rPr lang="en-US" altLang="en-US" sz="2133" dirty="0">
                <a:solidFill>
                  <a:schemeClr val="bg1"/>
                </a:solidFill>
              </a:rPr>
              <a:t>V: Why are you constantly beating on me, though?</a:t>
            </a:r>
          </a:p>
          <a:p>
            <a:pPr marL="265107" indent="-265107">
              <a:spcBef>
                <a:spcPts val="0"/>
              </a:spcBef>
              <a:buNone/>
              <a:defRPr/>
            </a:pPr>
            <a:endParaRPr lang="en-US" altLang="en-US" sz="2133" dirty="0">
              <a:solidFill>
                <a:schemeClr val="bg1"/>
              </a:solidFill>
            </a:endParaRPr>
          </a:p>
          <a:p>
            <a:pPr marL="265107" indent="-265107">
              <a:spcBef>
                <a:spcPts val="0"/>
              </a:spcBef>
              <a:buNone/>
              <a:defRPr/>
            </a:pPr>
            <a:r>
              <a:rPr lang="en-US" altLang="en-US" sz="2133" dirty="0">
                <a:solidFill>
                  <a:schemeClr val="bg1"/>
                </a:solidFill>
              </a:rPr>
              <a:t>P: I’m not constantly beating on you … you, you don’t understand that you beat on me with words and I can’t defend myself …</a:t>
            </a:r>
          </a:p>
          <a:p>
            <a:pPr marL="265107" indent="-265107">
              <a:spcBef>
                <a:spcPts val="0"/>
              </a:spcBef>
              <a:buNone/>
              <a:defRPr/>
            </a:pPr>
            <a:endParaRPr lang="en-US" altLang="en-US" sz="2133" dirty="0">
              <a:solidFill>
                <a:schemeClr val="bg1"/>
              </a:solidFill>
            </a:endParaRPr>
          </a:p>
          <a:p>
            <a:pPr marL="265107" indent="-265107">
              <a:spcBef>
                <a:spcPts val="0"/>
              </a:spcBef>
              <a:buNone/>
              <a:defRPr/>
            </a:pPr>
            <a:r>
              <a:rPr lang="en-US" altLang="en-US" sz="2133" dirty="0">
                <a:solidFill>
                  <a:schemeClr val="bg1"/>
                </a:solidFill>
              </a:rPr>
              <a:t>V: With words, but I don’t hit you … </a:t>
            </a:r>
          </a:p>
          <a:p>
            <a:pPr marL="265107" indent="-265107">
              <a:spcBef>
                <a:spcPts val="0"/>
              </a:spcBef>
              <a:buNone/>
              <a:defRPr/>
            </a:pPr>
            <a:endParaRPr lang="en-US" altLang="en-US" sz="2133" dirty="0">
              <a:solidFill>
                <a:schemeClr val="bg1"/>
              </a:solidFill>
            </a:endParaRPr>
          </a:p>
          <a:p>
            <a:pPr marL="265107" indent="-265107">
              <a:spcBef>
                <a:spcPts val="0"/>
              </a:spcBef>
              <a:buNone/>
              <a:defRPr/>
            </a:pPr>
            <a:r>
              <a:rPr lang="en-US" altLang="en-US" sz="2133" dirty="0">
                <a:solidFill>
                  <a:schemeClr val="bg1"/>
                </a:solidFill>
              </a:rPr>
              <a:t>P: Hit me, you hit me so fuckin’ hard mentally, I’m a very fragile person …  mentally</a:t>
            </a:r>
          </a:p>
          <a:p>
            <a:pPr marL="265107" indent="-265107">
              <a:spcBef>
                <a:spcPts val="0"/>
              </a:spcBef>
              <a:buNone/>
              <a:defRPr/>
            </a:pPr>
            <a:endParaRPr lang="en-US" altLang="en-US" sz="2133" dirty="0">
              <a:solidFill>
                <a:schemeClr val="bg1"/>
              </a:solidFill>
            </a:endParaRPr>
          </a:p>
          <a:p>
            <a:pPr marL="265107" indent="-265107">
              <a:spcBef>
                <a:spcPts val="0"/>
              </a:spcBef>
              <a:buNone/>
              <a:defRPr/>
            </a:pPr>
            <a:r>
              <a:rPr lang="en-US" altLang="en-US" sz="2133" dirty="0">
                <a:solidFill>
                  <a:schemeClr val="bg1"/>
                </a:solidFill>
              </a:rPr>
              <a:t>V: I would, I would rather be verbally attacked …</a:t>
            </a:r>
          </a:p>
          <a:p>
            <a:pPr marL="265107" indent="-265107">
              <a:spcBef>
                <a:spcPts val="0"/>
              </a:spcBef>
              <a:buNone/>
              <a:defRPr/>
            </a:pPr>
            <a:endParaRPr lang="en-US" altLang="en-US" sz="2133" dirty="0">
              <a:solidFill>
                <a:schemeClr val="bg1"/>
              </a:solidFill>
            </a:endParaRPr>
          </a:p>
          <a:p>
            <a:pPr marL="265107" indent="-265107">
              <a:spcBef>
                <a:spcPts val="0"/>
              </a:spcBef>
              <a:buNone/>
              <a:defRPr/>
            </a:pPr>
            <a:r>
              <a:rPr lang="en-US" altLang="en-US" sz="2133" dirty="0">
                <a:solidFill>
                  <a:schemeClr val="bg1"/>
                </a:solidFill>
              </a:rPr>
              <a:t>P: I would never want to be verbally attacked in my state, it’s always a defense and then me taking it to the point where you get my level going over the flipside and I lose it like the Incredible Hulk …</a:t>
            </a:r>
          </a:p>
        </p:txBody>
      </p:sp>
      <p:pic>
        <p:nvPicPr>
          <p:cNvPr id="3" name="Media13.r">
            <a:hlinkClick r:id="" action="ppaction://media"/>
            <a:extLst>
              <a:ext uri="{FF2B5EF4-FFF2-40B4-BE49-F238E27FC236}">
                <a16:creationId xmlns:a16="http://schemas.microsoft.com/office/drawing/2014/main" id="{6839BEE7-E19F-4E4A-B396-2D938B9015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1925" y="52578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F6EB23-7468-7796-767D-F13CDB029BD3}"/>
              </a:ext>
            </a:extLst>
          </p:cNvPr>
          <p:cNvSpPr>
            <a:spLocks noGrp="1"/>
          </p:cNvSpPr>
          <p:nvPr>
            <p:ph type="title"/>
          </p:nvPr>
        </p:nvSpPr>
        <p:spPr>
          <a:xfrm>
            <a:off x="648419" y="4555816"/>
            <a:ext cx="4391024" cy="1173700"/>
          </a:xfrm>
        </p:spPr>
        <p:txBody>
          <a:bodyPr anchor="t">
            <a:normAutofit/>
          </a:bodyPr>
          <a:lstStyle/>
          <a:p>
            <a:r>
              <a:rPr lang="en-US" sz="2500" dirty="0">
                <a:solidFill>
                  <a:schemeClr val="bg1"/>
                </a:solidFill>
              </a:rPr>
              <a:t>My Research Team</a:t>
            </a:r>
            <a:br>
              <a:rPr lang="en-US" sz="2500" dirty="0">
                <a:solidFill>
                  <a:schemeClr val="bg1"/>
                </a:solidFill>
              </a:rPr>
            </a:br>
            <a:r>
              <a:rPr lang="en-US" sz="2500" dirty="0">
                <a:solidFill>
                  <a:schemeClr val="bg1"/>
                </a:solidFill>
              </a:rPr>
              <a:t>from The Ohio State University</a:t>
            </a:r>
          </a:p>
        </p:txBody>
      </p:sp>
      <p:pic>
        <p:nvPicPr>
          <p:cNvPr id="5" name="Picture 4">
            <a:extLst>
              <a:ext uri="{FF2B5EF4-FFF2-40B4-BE49-F238E27FC236}">
                <a16:creationId xmlns:a16="http://schemas.microsoft.com/office/drawing/2014/main" id="{CF1AD9BF-925A-689A-198E-64559E9D3AAA}"/>
              </a:ext>
            </a:extLst>
          </p:cNvPr>
          <p:cNvPicPr>
            <a:picLocks noChangeAspect="1"/>
          </p:cNvPicPr>
          <p:nvPr/>
        </p:nvPicPr>
        <p:blipFill>
          <a:blip r:embed="rId2">
            <a:extLst>
              <a:ext uri="{28A0092B-C50C-407E-A947-70E740481C1C}">
                <a14:useLocalDpi xmlns:a14="http://schemas.microsoft.com/office/drawing/2010/main" val="0"/>
              </a:ext>
            </a:extLst>
          </a:blip>
          <a:srcRect r="1" b="21834"/>
          <a:stretch>
            <a:fillRect/>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7" name="Picture 6">
            <a:extLst>
              <a:ext uri="{FF2B5EF4-FFF2-40B4-BE49-F238E27FC236}">
                <a16:creationId xmlns:a16="http://schemas.microsoft.com/office/drawing/2014/main" id="{47B6A7C6-CB9F-78CB-B083-9DCBC8D5FCD0}"/>
              </a:ext>
            </a:extLst>
          </p:cNvPr>
          <p:cNvPicPr>
            <a:picLocks noChangeAspect="1"/>
          </p:cNvPicPr>
          <p:nvPr/>
        </p:nvPicPr>
        <p:blipFill>
          <a:blip r:embed="rId3">
            <a:extLst>
              <a:ext uri="{28A0092B-C50C-407E-A947-70E740481C1C}">
                <a14:useLocalDpi xmlns:a14="http://schemas.microsoft.com/office/drawing/2010/main" val="0"/>
              </a:ext>
            </a:extLst>
          </a:blip>
          <a:srcRect r="2427" b="-3"/>
          <a:stretch>
            <a:fillRect/>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9" name="Picture 8">
            <a:extLst>
              <a:ext uri="{FF2B5EF4-FFF2-40B4-BE49-F238E27FC236}">
                <a16:creationId xmlns:a16="http://schemas.microsoft.com/office/drawing/2014/main" id="{ADE2C702-339E-BE81-5391-6A1CF55AA17C}"/>
              </a:ext>
            </a:extLst>
          </p:cNvPr>
          <p:cNvPicPr>
            <a:picLocks noChangeAspect="1"/>
          </p:cNvPicPr>
          <p:nvPr/>
        </p:nvPicPr>
        <p:blipFill>
          <a:blip r:embed="rId4">
            <a:extLst>
              <a:ext uri="{28A0092B-C50C-407E-A947-70E740481C1C}">
                <a14:useLocalDpi xmlns:a14="http://schemas.microsoft.com/office/drawing/2010/main" val="0"/>
              </a:ext>
            </a:extLst>
          </a:blip>
          <a:srcRect t="3929" r="2" b="24431"/>
          <a:stretch>
            <a:fillRect/>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6" name="Group 15">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7" name="Freeform: Shape 16">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E2BB548E-0D6D-4CE0-C806-F7EE87F3AF3E}"/>
              </a:ext>
            </a:extLst>
          </p:cNvPr>
          <p:cNvSpPr>
            <a:spLocks noGrp="1"/>
          </p:cNvSpPr>
          <p:nvPr>
            <p:ph idx="1"/>
          </p:nvPr>
        </p:nvSpPr>
        <p:spPr>
          <a:xfrm>
            <a:off x="5345113" y="4555816"/>
            <a:ext cx="5692774" cy="1077411"/>
          </a:xfrm>
        </p:spPr>
        <p:txBody>
          <a:bodyPr>
            <a:noAutofit/>
          </a:bodyPr>
          <a:lstStyle/>
          <a:p>
            <a:r>
              <a:rPr lang="en-US" sz="2000" dirty="0">
                <a:solidFill>
                  <a:schemeClr val="bg1">
                    <a:alpha val="80000"/>
                  </a:schemeClr>
                </a:solidFill>
              </a:rPr>
              <a:t>Rashmi Gangamma, PhD, LMFT</a:t>
            </a:r>
          </a:p>
          <a:p>
            <a:endParaRPr lang="en-US" sz="2000" dirty="0">
              <a:solidFill>
                <a:schemeClr val="bg1">
                  <a:alpha val="80000"/>
                </a:schemeClr>
              </a:solidFill>
            </a:endParaRPr>
          </a:p>
          <a:p>
            <a:r>
              <a:rPr lang="en-US" sz="2000" dirty="0">
                <a:solidFill>
                  <a:schemeClr val="bg1">
                    <a:alpha val="80000"/>
                  </a:schemeClr>
                </a:solidFill>
              </a:rPr>
              <a:t>Christopher Locke, PhD, MSW</a:t>
            </a:r>
          </a:p>
          <a:p>
            <a:endParaRPr lang="en-US" sz="2000" dirty="0">
              <a:solidFill>
                <a:schemeClr val="bg1">
                  <a:alpha val="80000"/>
                </a:schemeClr>
              </a:solidFill>
            </a:endParaRPr>
          </a:p>
          <a:p>
            <a:r>
              <a:rPr lang="en-US" sz="2000" dirty="0">
                <a:solidFill>
                  <a:schemeClr val="bg1">
                    <a:alpha val="80000"/>
                  </a:schemeClr>
                </a:solidFill>
              </a:rPr>
              <a:t>Heather Katafiasz, PhD, LMFT</a:t>
            </a:r>
          </a:p>
        </p:txBody>
      </p:sp>
    </p:spTree>
    <p:extLst>
      <p:ext uri="{BB962C8B-B14F-4D97-AF65-F5344CB8AC3E}">
        <p14:creationId xmlns:p14="http://schemas.microsoft.com/office/powerpoint/2010/main" val="1598150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7F22799-EBB2-4EC7-A07A-4CA9A17A044C}"/>
              </a:ext>
            </a:extLst>
          </p:cNvPr>
          <p:cNvGraphicFramePr/>
          <p:nvPr>
            <p:extLst>
              <p:ext uri="{D42A27DB-BD31-4B8C-83A1-F6EECF244321}">
                <p14:modId xmlns:p14="http://schemas.microsoft.com/office/powerpoint/2010/main" val="3077921874"/>
              </p:ext>
            </p:extLst>
          </p:nvPr>
        </p:nvGraphicFramePr>
        <p:xfrm>
          <a:off x="3886199" y="246078"/>
          <a:ext cx="8991600" cy="6611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4">
            <a:extLst>
              <a:ext uri="{FF2B5EF4-FFF2-40B4-BE49-F238E27FC236}">
                <a16:creationId xmlns:a16="http://schemas.microsoft.com/office/drawing/2014/main" id="{9740E182-5AD0-452C-91AE-5826DA441593}"/>
              </a:ext>
            </a:extLst>
          </p:cNvPr>
          <p:cNvSpPr txBox="1">
            <a:spLocks noChangeArrowheads="1"/>
          </p:cNvSpPr>
          <p:nvPr/>
        </p:nvSpPr>
        <p:spPr bwMode="auto">
          <a:xfrm>
            <a:off x="695325" y="1692354"/>
            <a:ext cx="3848100" cy="3473291"/>
          </a:xfrm>
          <a:prstGeom prst="round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defRPr/>
            </a:pPr>
            <a:r>
              <a:rPr lang="en-US" sz="2200" u="sng" dirty="0">
                <a:solidFill>
                  <a:schemeClr val="bg1"/>
                </a:solidFill>
                <a:latin typeface="Arial" panose="020B0604020202020204" pitchFamily="34" charset="0"/>
                <a:cs typeface="Arial" panose="020B0604020202020204" pitchFamily="34" charset="0"/>
              </a:rPr>
              <a:t>Stage 2</a:t>
            </a:r>
            <a:r>
              <a:rPr lang="en-US" sz="2200" dirty="0">
                <a:solidFill>
                  <a:schemeClr val="bg1"/>
                </a:solidFill>
                <a:latin typeface="Arial" panose="020B0604020202020204" pitchFamily="34" charset="0"/>
                <a:cs typeface="Arial" panose="020B0604020202020204" pitchFamily="34" charset="0"/>
              </a:rPr>
              <a:t>:  </a:t>
            </a:r>
          </a:p>
          <a:p>
            <a:pPr>
              <a:defRPr/>
            </a:pPr>
            <a:endParaRPr lang="en-US" sz="2200" dirty="0">
              <a:solidFill>
                <a:schemeClr val="bg1"/>
              </a:solidFill>
              <a:latin typeface="Arial" panose="020B0604020202020204" pitchFamily="34" charset="0"/>
              <a:cs typeface="Arial" panose="020B0604020202020204" pitchFamily="34" charset="0"/>
            </a:endParaRPr>
          </a:p>
          <a:p>
            <a:pPr>
              <a:defRPr/>
            </a:pPr>
            <a:r>
              <a:rPr lang="en-US" sz="2200" dirty="0">
                <a:solidFill>
                  <a:schemeClr val="bg1"/>
                </a:solidFill>
                <a:latin typeface="Arial" panose="020B0604020202020204" pitchFamily="34" charset="0"/>
                <a:cs typeface="Arial" panose="020B0604020202020204" pitchFamily="34" charset="0"/>
              </a:rPr>
              <a:t>P. minimizes the abuse to “lessen its severity” / V’s agency erodes</a:t>
            </a:r>
          </a:p>
          <a:p>
            <a:pPr>
              <a:defRPr/>
            </a:pPr>
            <a:endParaRPr lang="en-US" sz="2200" dirty="0">
              <a:solidFill>
                <a:schemeClr val="bg1"/>
              </a:solidFill>
              <a:latin typeface="Arial" panose="020B0604020202020204" pitchFamily="34" charset="0"/>
              <a:cs typeface="Arial" panose="020B0604020202020204" pitchFamily="34" charset="0"/>
            </a:endParaRPr>
          </a:p>
          <a:p>
            <a:pPr>
              <a:defRPr/>
            </a:pPr>
            <a:r>
              <a:rPr lang="en-US" sz="2200" dirty="0">
                <a:solidFill>
                  <a:schemeClr val="bg1"/>
                </a:solidFill>
                <a:latin typeface="Arial" panose="020B0604020202020204" pitchFamily="34" charset="0"/>
                <a:cs typeface="Arial" panose="020B0604020202020204" pitchFamily="34" charset="0"/>
              </a:rPr>
              <a:t>P. uses sympathy appeals to become “the victim”/ V. soothes P.</a:t>
            </a:r>
          </a:p>
        </p:txBody>
      </p:sp>
    </p:spTree>
    <p:extLst>
      <p:ext uri="{BB962C8B-B14F-4D97-AF65-F5344CB8AC3E}">
        <p14:creationId xmlns:p14="http://schemas.microsoft.com/office/powerpoint/2010/main" val="2788862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TEP 2_ Sympathy Appeals">
            <a:hlinkClick r:id="" action="ppaction://media"/>
            <a:extLst>
              <a:ext uri="{FF2B5EF4-FFF2-40B4-BE49-F238E27FC236}">
                <a16:creationId xmlns:a16="http://schemas.microsoft.com/office/drawing/2014/main" id="{47476401-098F-440C-A444-61427C167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5521" y="5413189"/>
            <a:ext cx="541867" cy="541867"/>
          </a:xfrm>
          <a:prstGeom prst="rect">
            <a:avLst/>
          </a:prstGeom>
        </p:spPr>
      </p:pic>
      <p:sp>
        <p:nvSpPr>
          <p:cNvPr id="4" name="Rectangle 2">
            <a:extLst>
              <a:ext uri="{FF2B5EF4-FFF2-40B4-BE49-F238E27FC236}">
                <a16:creationId xmlns:a16="http://schemas.microsoft.com/office/drawing/2014/main" id="{A21DE28B-37F5-4D94-9671-7EB1B88EAF25}"/>
              </a:ext>
            </a:extLst>
          </p:cNvPr>
          <p:cNvSpPr txBox="1">
            <a:spLocks noChangeArrowheads="1"/>
          </p:cNvSpPr>
          <p:nvPr/>
        </p:nvSpPr>
        <p:spPr>
          <a:xfrm>
            <a:off x="1692455" y="2046987"/>
            <a:ext cx="9144000" cy="1090613"/>
          </a:xfrm>
          <a:prstGeom prst="rect">
            <a:avLst/>
          </a:prstGeom>
        </p:spPr>
        <p:txBody>
          <a:bodyPr>
            <a:noAutofit/>
          </a:bodyPr>
          <a:lstStyle>
            <a:lvl1pPr algn="ctr" defTabSz="342900" rtl="0" eaLnBrk="0" fontAlgn="base" hangingPunct="0">
              <a:spcBef>
                <a:spcPct val="0"/>
              </a:spcBef>
              <a:spcAft>
                <a:spcPct val="0"/>
              </a:spcAft>
              <a:defRPr sz="3300" kern="1200">
                <a:solidFill>
                  <a:schemeClr val="tx1"/>
                </a:solidFill>
                <a:latin typeface="Gotham Book"/>
                <a:ea typeface="ＭＳ Ｐゴシック" charset="-128"/>
                <a:cs typeface="ＭＳ Ｐゴシック" charset="-128"/>
              </a:defRPr>
            </a:lvl1pPr>
            <a:lvl2pPr algn="ctr" defTabSz="342900" rtl="0" eaLnBrk="0" fontAlgn="base" hangingPunct="0">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0" fontAlgn="base" hangingPunct="0">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0" fontAlgn="base" hangingPunct="0">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0" fontAlgn="base" hangingPunct="0">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a:lstStyle>
          <a:p>
            <a:pPr eaLnBrk="1" fontAlgn="auto" hangingPunct="1">
              <a:spcAft>
                <a:spcPts val="0"/>
              </a:spcAft>
              <a:defRPr/>
            </a:pPr>
            <a:r>
              <a:rPr lang="en-US" altLang="en-US" sz="4267" b="1" dirty="0">
                <a:solidFill>
                  <a:schemeClr val="bg1"/>
                </a:solidFill>
                <a:latin typeface="Arial" panose="020B0604020202020204" pitchFamily="34" charset="0"/>
                <a:ea typeface="+mj-ea"/>
                <a:cs typeface="Arial" panose="020B0604020202020204" pitchFamily="34" charset="0"/>
              </a:rPr>
              <a:t>Sympathy Appeals: “Suffering” from Jail, Mental Illness, </a:t>
            </a:r>
          </a:p>
          <a:p>
            <a:pPr eaLnBrk="1" fontAlgn="auto" hangingPunct="1">
              <a:spcAft>
                <a:spcPts val="0"/>
              </a:spcAft>
              <a:defRPr/>
            </a:pPr>
            <a:r>
              <a:rPr lang="en-US" altLang="en-US" sz="4267" b="1" dirty="0">
                <a:solidFill>
                  <a:schemeClr val="bg1"/>
                </a:solidFill>
                <a:latin typeface="Arial" panose="020B0604020202020204" pitchFamily="34" charset="0"/>
                <a:ea typeface="+mj-ea"/>
                <a:cs typeface="Arial" panose="020B0604020202020204" pitchFamily="34" charset="0"/>
              </a:rPr>
              <a:t>Life without Victim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7F22799-EBB2-4EC7-A07A-4CA9A17A044C}"/>
              </a:ext>
            </a:extLst>
          </p:cNvPr>
          <p:cNvGraphicFramePr/>
          <p:nvPr>
            <p:extLst>
              <p:ext uri="{D42A27DB-BD31-4B8C-83A1-F6EECF244321}">
                <p14:modId xmlns:p14="http://schemas.microsoft.com/office/powerpoint/2010/main" val="2468347888"/>
              </p:ext>
            </p:extLst>
          </p:nvPr>
        </p:nvGraphicFramePr>
        <p:xfrm>
          <a:off x="3886199" y="246078"/>
          <a:ext cx="8991600" cy="6611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0F58B4C-9117-477B-9D05-5BCE1952EA9E}"/>
              </a:ext>
            </a:extLst>
          </p:cNvPr>
          <p:cNvSpPr txBox="1">
            <a:spLocks noChangeArrowheads="1"/>
          </p:cNvSpPr>
          <p:nvPr/>
        </p:nvSpPr>
        <p:spPr bwMode="auto">
          <a:xfrm>
            <a:off x="679857" y="1194435"/>
            <a:ext cx="3958818" cy="4841200"/>
          </a:xfrm>
          <a:prstGeom prst="round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defRPr/>
            </a:pPr>
            <a:r>
              <a:rPr lang="en-US" sz="2200" b="1" u="sng" dirty="0">
                <a:solidFill>
                  <a:schemeClr val="bg1"/>
                </a:solidFill>
                <a:latin typeface="Arial" panose="020B0604020202020204" pitchFamily="34" charset="0"/>
                <a:cs typeface="Arial" panose="020B0604020202020204" pitchFamily="34" charset="0"/>
              </a:rPr>
              <a:t>Stage 3</a:t>
            </a:r>
            <a:r>
              <a:rPr lang="en-US" sz="2200" b="1" dirty="0">
                <a:solidFill>
                  <a:schemeClr val="bg1"/>
                </a:solidFill>
                <a:latin typeface="Arial" panose="020B0604020202020204" pitchFamily="34" charset="0"/>
                <a:cs typeface="Arial" panose="020B0604020202020204" pitchFamily="34" charset="0"/>
              </a:rPr>
              <a:t>:  </a:t>
            </a:r>
          </a:p>
          <a:p>
            <a:pPr>
              <a:defRPr/>
            </a:pPr>
            <a:endParaRPr lang="en-US" sz="2200" b="1" dirty="0">
              <a:solidFill>
                <a:schemeClr val="bg1"/>
              </a:solidFill>
              <a:latin typeface="Arial" panose="020B0604020202020204" pitchFamily="34" charset="0"/>
              <a:cs typeface="Arial" panose="020B0604020202020204" pitchFamily="34" charset="0"/>
            </a:endParaRPr>
          </a:p>
          <a:p>
            <a:pPr>
              <a:defRPr/>
            </a:pPr>
            <a:r>
              <a:rPr lang="en-US" sz="2200" b="1" dirty="0">
                <a:solidFill>
                  <a:schemeClr val="bg1"/>
                </a:solidFill>
                <a:latin typeface="Arial" panose="020B0604020202020204" pitchFamily="34" charset="0"/>
                <a:cs typeface="Arial" panose="020B0604020202020204" pitchFamily="34" charset="0"/>
              </a:rPr>
              <a:t>Couple invokes images of life alone</a:t>
            </a:r>
          </a:p>
          <a:p>
            <a:pPr>
              <a:defRPr/>
            </a:pPr>
            <a:endParaRPr lang="en-US" sz="2200" b="1" dirty="0">
              <a:solidFill>
                <a:schemeClr val="bg1"/>
              </a:solidFill>
              <a:latin typeface="Arial" panose="020B0604020202020204" pitchFamily="34" charset="0"/>
              <a:cs typeface="Arial" panose="020B0604020202020204" pitchFamily="34" charset="0"/>
            </a:endParaRPr>
          </a:p>
          <a:p>
            <a:pPr>
              <a:defRPr/>
            </a:pPr>
            <a:r>
              <a:rPr lang="en-US" sz="2200" b="1" dirty="0">
                <a:solidFill>
                  <a:schemeClr val="bg1"/>
                </a:solidFill>
                <a:latin typeface="Arial" panose="020B0604020202020204" pitchFamily="34" charset="0"/>
                <a:cs typeface="Arial" panose="020B0604020202020204" pitchFamily="34" charset="0"/>
              </a:rPr>
              <a:t>Bond over love, dreams &amp; memories</a:t>
            </a:r>
          </a:p>
          <a:p>
            <a:pPr>
              <a:defRPr/>
            </a:pPr>
            <a:endParaRPr lang="en-US" sz="2200" b="1" dirty="0">
              <a:solidFill>
                <a:schemeClr val="bg1"/>
              </a:solidFill>
              <a:latin typeface="Arial" panose="020B0604020202020204" pitchFamily="34" charset="0"/>
              <a:cs typeface="Arial" panose="020B0604020202020204" pitchFamily="34" charset="0"/>
            </a:endParaRPr>
          </a:p>
          <a:p>
            <a:pPr>
              <a:defRPr/>
            </a:pPr>
            <a:r>
              <a:rPr lang="en-US" sz="2200" b="1" dirty="0">
                <a:solidFill>
                  <a:schemeClr val="bg1"/>
                </a:solidFill>
                <a:latin typeface="Arial" panose="020B0604020202020204" pitchFamily="34" charset="0"/>
                <a:cs typeface="Arial" panose="020B0604020202020204" pitchFamily="34" charset="0"/>
              </a:rPr>
              <a:t>Position themselves against others who “don’t understand them” </a:t>
            </a:r>
            <a:r>
              <a:rPr lang="en-US" sz="2200" b="1" dirty="0">
                <a:solidFill>
                  <a:srgbClr val="FFFF00"/>
                </a:solidFill>
                <a:latin typeface="Arial" panose="020B0604020202020204" pitchFamily="34" charset="0"/>
                <a:cs typeface="Arial" panose="020B0604020202020204" pitchFamily="34" charset="0"/>
                <a:sym typeface="Wingdings" panose="05000000000000000000" pitchFamily="2" charset="2"/>
              </a:rPr>
              <a:t> this strengthened their </a:t>
            </a:r>
            <a:r>
              <a:rPr lang="en-US" sz="2200" b="1" u="sng" dirty="0">
                <a:solidFill>
                  <a:srgbClr val="FFFF00"/>
                </a:solidFill>
                <a:latin typeface="Arial" panose="020B0604020202020204" pitchFamily="34" charset="0"/>
                <a:cs typeface="Arial" panose="020B0604020202020204" pitchFamily="34" charset="0"/>
                <a:sym typeface="Wingdings" panose="05000000000000000000" pitchFamily="2" charset="2"/>
              </a:rPr>
              <a:t>emotional/intimacy bond</a:t>
            </a:r>
            <a:endParaRPr lang="en-US" sz="2200" b="1" u="sng"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640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Diagram, letter&#10;&#10;Description automatically generated">
            <a:extLst>
              <a:ext uri="{FF2B5EF4-FFF2-40B4-BE49-F238E27FC236}">
                <a16:creationId xmlns:a16="http://schemas.microsoft.com/office/drawing/2014/main" id="{DCFD5086-F67A-4A4A-A1C5-1AF2C726BF5D}"/>
              </a:ext>
            </a:extLst>
          </p:cNvPr>
          <p:cNvPicPr>
            <a:picLocks noGrp="1" noChangeAspect="1" noChangeArrowheads="1"/>
          </p:cNvPicPr>
          <p:nvPr/>
        </p:nvPicPr>
        <p:blipFill rotWithShape="1">
          <a:blip r:embed="rId3">
            <a:extLst>
              <a:ext uri="{28A0092B-C50C-407E-A947-70E740481C1C}">
                <a14:useLocalDpi xmlns:a14="http://schemas.microsoft.com/office/drawing/2010/main" val="0"/>
              </a:ext>
            </a:extLst>
          </a:blip>
          <a:srcRect t="15562" r="-3" b="-3"/>
          <a:stretch/>
        </p:blipFill>
        <p:spPr bwMode="auto">
          <a:xfrm>
            <a:off x="1" y="0"/>
            <a:ext cx="12357716"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71190D-7F36-8B90-7F2F-0A92646F464C}"/>
              </a:ext>
            </a:extLst>
          </p:cNvPr>
          <p:cNvSpPr txBox="1"/>
          <p:nvPr/>
        </p:nvSpPr>
        <p:spPr>
          <a:xfrm>
            <a:off x="716739" y="1963436"/>
            <a:ext cx="4181707" cy="2492990"/>
          </a:xfrm>
          <a:prstGeom prst="rect">
            <a:avLst/>
          </a:prstGeom>
          <a:noFill/>
        </p:spPr>
        <p:txBody>
          <a:bodyPr wrap="square" rtlCol="0">
            <a:spAutoFit/>
          </a:bodyPr>
          <a:lstStyle/>
          <a:p>
            <a:r>
              <a:rPr lang="en-US" sz="2600" dirty="0">
                <a:solidFill>
                  <a:schemeClr val="bg1"/>
                </a:solidFill>
              </a:rPr>
              <a:t>“I love you” was frequently juxtaposed with underlying:</a:t>
            </a:r>
          </a:p>
          <a:p>
            <a:endParaRPr lang="en-US" sz="2600" dirty="0">
              <a:solidFill>
                <a:schemeClr val="bg1"/>
              </a:solidFill>
            </a:endParaRPr>
          </a:p>
          <a:p>
            <a:pPr marL="457200" indent="-457200">
              <a:buFont typeface="Arial" panose="020B0604020202020204" pitchFamily="34" charset="0"/>
              <a:buChar char="•"/>
            </a:pPr>
            <a:r>
              <a:rPr lang="en-US" sz="2600" dirty="0">
                <a:solidFill>
                  <a:schemeClr val="bg1"/>
                </a:solidFill>
              </a:rPr>
              <a:t>Emotional abuse</a:t>
            </a:r>
          </a:p>
          <a:p>
            <a:pPr marL="457200" indent="-457200">
              <a:buFont typeface="Arial" panose="020B0604020202020204" pitchFamily="34" charset="0"/>
              <a:buChar char="•"/>
            </a:pPr>
            <a:r>
              <a:rPr lang="en-US" sz="2600" dirty="0">
                <a:solidFill>
                  <a:schemeClr val="bg1"/>
                </a:solidFill>
              </a:rPr>
              <a:t>Sexual abuse</a:t>
            </a:r>
          </a:p>
          <a:p>
            <a:pPr marL="457200" indent="-457200">
              <a:buFont typeface="Arial" panose="020B0604020202020204" pitchFamily="34" charset="0"/>
              <a:buChar char="•"/>
            </a:pPr>
            <a:r>
              <a:rPr lang="en-US" sz="2600" dirty="0">
                <a:solidFill>
                  <a:schemeClr val="bg1"/>
                </a:solidFill>
              </a:rPr>
              <a:t>Intimidation </a:t>
            </a:r>
          </a:p>
        </p:txBody>
      </p:sp>
      <p:pic>
        <p:nvPicPr>
          <p:cNvPr id="3" name="Picture 2">
            <a:extLst>
              <a:ext uri="{FF2B5EF4-FFF2-40B4-BE49-F238E27FC236}">
                <a16:creationId xmlns:a16="http://schemas.microsoft.com/office/drawing/2014/main" id="{4986C143-A8A5-9851-EB04-932899BDC26A}"/>
              </a:ext>
            </a:extLst>
          </p:cNvPr>
          <p:cNvPicPr>
            <a:picLocks noChangeAspect="1"/>
          </p:cNvPicPr>
          <p:nvPr/>
        </p:nvPicPr>
        <p:blipFill>
          <a:blip r:embed="rId2"/>
          <a:stretch>
            <a:fillRect/>
          </a:stretch>
        </p:blipFill>
        <p:spPr>
          <a:xfrm>
            <a:off x="5615184" y="456986"/>
            <a:ext cx="5570806" cy="5943600"/>
          </a:xfrm>
          <a:prstGeom prst="rect">
            <a:avLst/>
          </a:prstGeom>
        </p:spPr>
      </p:pic>
    </p:spTree>
    <p:extLst>
      <p:ext uri="{BB962C8B-B14F-4D97-AF65-F5344CB8AC3E}">
        <p14:creationId xmlns:p14="http://schemas.microsoft.com/office/powerpoint/2010/main" val="3583092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7F22799-EBB2-4EC7-A07A-4CA9A17A044C}"/>
              </a:ext>
            </a:extLst>
          </p:cNvPr>
          <p:cNvGraphicFramePr/>
          <p:nvPr>
            <p:extLst>
              <p:ext uri="{D42A27DB-BD31-4B8C-83A1-F6EECF244321}">
                <p14:modId xmlns:p14="http://schemas.microsoft.com/office/powerpoint/2010/main" val="2258448256"/>
              </p:ext>
            </p:extLst>
          </p:nvPr>
        </p:nvGraphicFramePr>
        <p:xfrm>
          <a:off x="3886199" y="246078"/>
          <a:ext cx="8991600" cy="6611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4">
            <a:extLst>
              <a:ext uri="{FF2B5EF4-FFF2-40B4-BE49-F238E27FC236}">
                <a16:creationId xmlns:a16="http://schemas.microsoft.com/office/drawing/2014/main" id="{9098C870-FB32-49A5-859A-6DEB3DAB67B1}"/>
              </a:ext>
            </a:extLst>
          </p:cNvPr>
          <p:cNvSpPr txBox="1">
            <a:spLocks noChangeArrowheads="1"/>
          </p:cNvSpPr>
          <p:nvPr/>
        </p:nvSpPr>
        <p:spPr bwMode="auto">
          <a:xfrm>
            <a:off x="696258" y="1234916"/>
            <a:ext cx="3361391" cy="3780592"/>
          </a:xfrm>
          <a:prstGeom prst="round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en-US"/>
            </a:defPPr>
            <a:lvl1pPr algn="l" rtl="0" fontAlgn="base">
              <a:spcBef>
                <a:spcPct val="0"/>
              </a:spcBef>
              <a:spcAft>
                <a:spcPct val="0"/>
              </a:spcAft>
              <a:defRPr sz="2000" b="1" kern="1200">
                <a:solidFill>
                  <a:schemeClr val="dk1"/>
                </a:solidFill>
                <a:latin typeface="+mn-lt"/>
                <a:ea typeface="+mn-ea"/>
                <a:cs typeface="+mn-cs"/>
              </a:defRPr>
            </a:lvl1pPr>
            <a:lvl2pPr marL="457200" algn="l" rtl="0" fontAlgn="base">
              <a:spcBef>
                <a:spcPct val="0"/>
              </a:spcBef>
              <a:spcAft>
                <a:spcPct val="0"/>
              </a:spcAft>
              <a:defRPr sz="2000" b="1" kern="1200">
                <a:solidFill>
                  <a:schemeClr val="dk1"/>
                </a:solidFill>
                <a:latin typeface="+mn-lt"/>
                <a:ea typeface="+mn-ea"/>
                <a:cs typeface="+mn-cs"/>
              </a:defRPr>
            </a:lvl2pPr>
            <a:lvl3pPr marL="914400" algn="l" rtl="0" fontAlgn="base">
              <a:spcBef>
                <a:spcPct val="0"/>
              </a:spcBef>
              <a:spcAft>
                <a:spcPct val="0"/>
              </a:spcAft>
              <a:defRPr sz="2000" b="1" kern="1200">
                <a:solidFill>
                  <a:schemeClr val="dk1"/>
                </a:solidFill>
                <a:latin typeface="+mn-lt"/>
                <a:ea typeface="+mn-ea"/>
                <a:cs typeface="+mn-cs"/>
              </a:defRPr>
            </a:lvl3pPr>
            <a:lvl4pPr marL="1371600" algn="l" rtl="0" fontAlgn="base">
              <a:spcBef>
                <a:spcPct val="0"/>
              </a:spcBef>
              <a:spcAft>
                <a:spcPct val="0"/>
              </a:spcAft>
              <a:defRPr sz="2000" b="1" kern="1200">
                <a:solidFill>
                  <a:schemeClr val="dk1"/>
                </a:solidFill>
                <a:latin typeface="+mn-lt"/>
                <a:ea typeface="+mn-ea"/>
                <a:cs typeface="+mn-cs"/>
              </a:defRPr>
            </a:lvl4pPr>
            <a:lvl5pPr marL="1828800" algn="l" rtl="0" fontAlgn="base">
              <a:spcBef>
                <a:spcPct val="0"/>
              </a:spcBef>
              <a:spcAft>
                <a:spcPct val="0"/>
              </a:spcAft>
              <a:defRPr sz="2000" b="1" kern="1200">
                <a:solidFill>
                  <a:schemeClr val="dk1"/>
                </a:solidFill>
                <a:latin typeface="+mn-lt"/>
                <a:ea typeface="+mn-ea"/>
                <a:cs typeface="+mn-cs"/>
              </a:defRPr>
            </a:lvl5pPr>
            <a:lvl6pPr marL="2286000" algn="l" defTabSz="914400" rtl="0" eaLnBrk="1" latinLnBrk="0" hangingPunct="1">
              <a:defRPr sz="2000" b="1" kern="1200">
                <a:solidFill>
                  <a:schemeClr val="dk1"/>
                </a:solidFill>
                <a:latin typeface="+mn-lt"/>
                <a:ea typeface="+mn-ea"/>
                <a:cs typeface="+mn-cs"/>
              </a:defRPr>
            </a:lvl6pPr>
            <a:lvl7pPr marL="2743200" algn="l" defTabSz="914400" rtl="0" eaLnBrk="1" latinLnBrk="0" hangingPunct="1">
              <a:defRPr sz="2000" b="1" kern="1200">
                <a:solidFill>
                  <a:schemeClr val="dk1"/>
                </a:solidFill>
                <a:latin typeface="+mn-lt"/>
                <a:ea typeface="+mn-ea"/>
                <a:cs typeface="+mn-cs"/>
              </a:defRPr>
            </a:lvl7pPr>
            <a:lvl8pPr marL="3200400" algn="l" defTabSz="914400" rtl="0" eaLnBrk="1" latinLnBrk="0" hangingPunct="1">
              <a:defRPr sz="2000" b="1" kern="1200">
                <a:solidFill>
                  <a:schemeClr val="dk1"/>
                </a:solidFill>
                <a:latin typeface="+mn-lt"/>
                <a:ea typeface="+mn-ea"/>
                <a:cs typeface="+mn-cs"/>
              </a:defRPr>
            </a:lvl8pPr>
            <a:lvl9pPr marL="3657600" algn="l" defTabSz="914400" rtl="0" eaLnBrk="1" latinLnBrk="0" hangingPunct="1">
              <a:defRPr sz="2000" b="1" kern="1200">
                <a:solidFill>
                  <a:schemeClr val="dk1"/>
                </a:solidFill>
                <a:latin typeface="+mn-lt"/>
                <a:ea typeface="+mn-ea"/>
                <a:cs typeface="+mn-cs"/>
              </a:defRPr>
            </a:lvl9pPr>
          </a:lstStyle>
          <a:p>
            <a:pPr eaLnBrk="1" hangingPunct="1">
              <a:defRPr/>
            </a:pPr>
            <a:r>
              <a:rPr lang="en-US" sz="2200" u="sng" dirty="0">
                <a:solidFill>
                  <a:schemeClr val="bg1"/>
                </a:solidFill>
                <a:latin typeface="Arial" panose="020B0604020202020204" pitchFamily="34" charset="0"/>
                <a:cs typeface="Arial" panose="020B0604020202020204" pitchFamily="34" charset="0"/>
              </a:rPr>
              <a:t>Stage 4</a:t>
            </a:r>
            <a:r>
              <a:rPr lang="en-US" sz="2200" dirty="0">
                <a:solidFill>
                  <a:schemeClr val="bg1"/>
                </a:solidFill>
                <a:latin typeface="Arial" panose="020B0604020202020204" pitchFamily="34" charset="0"/>
                <a:cs typeface="Arial" panose="020B0604020202020204" pitchFamily="34" charset="0"/>
              </a:rPr>
              <a:t>:  </a:t>
            </a:r>
          </a:p>
          <a:p>
            <a:pPr eaLnBrk="1" hangingPunct="1">
              <a:defRPr/>
            </a:pPr>
            <a:endParaRPr lang="en-US" sz="2200" dirty="0">
              <a:solidFill>
                <a:schemeClr val="bg1"/>
              </a:solidFill>
              <a:latin typeface="Arial" panose="020B0604020202020204" pitchFamily="34" charset="0"/>
              <a:cs typeface="Arial" panose="020B0604020202020204" pitchFamily="34" charset="0"/>
            </a:endParaRPr>
          </a:p>
          <a:p>
            <a:pPr eaLnBrk="1" hangingPunct="1">
              <a:defRPr/>
            </a:pPr>
            <a:r>
              <a:rPr lang="en-US" sz="2200" dirty="0">
                <a:solidFill>
                  <a:schemeClr val="bg1"/>
                </a:solidFill>
                <a:latin typeface="Arial" panose="020B0604020202020204" pitchFamily="34" charset="0"/>
                <a:cs typeface="Arial" panose="020B0604020202020204" pitchFamily="34" charset="0"/>
              </a:rPr>
              <a:t>P. asks V. to recant </a:t>
            </a:r>
          </a:p>
          <a:p>
            <a:pPr eaLnBrk="1" hangingPunct="1">
              <a:defRPr/>
            </a:pPr>
            <a:endParaRPr lang="en-US" sz="2200" dirty="0">
              <a:solidFill>
                <a:schemeClr val="bg1"/>
              </a:solidFill>
              <a:latin typeface="Arial" panose="020B0604020202020204" pitchFamily="34" charset="0"/>
              <a:cs typeface="Arial" panose="020B0604020202020204" pitchFamily="34" charset="0"/>
            </a:endParaRPr>
          </a:p>
          <a:p>
            <a:pPr eaLnBrk="1" hangingPunct="1">
              <a:defRPr/>
            </a:pPr>
            <a:r>
              <a:rPr lang="en-US" sz="2200" dirty="0">
                <a:solidFill>
                  <a:schemeClr val="bg1"/>
                </a:solidFill>
                <a:latin typeface="Arial" panose="020B0604020202020204" pitchFamily="34" charset="0"/>
                <a:cs typeface="Arial" panose="020B0604020202020204" pitchFamily="34" charset="0"/>
              </a:rPr>
              <a:t>V. complies</a:t>
            </a:r>
          </a:p>
          <a:p>
            <a:pPr eaLnBrk="1" hangingPunct="1">
              <a:defRPr/>
            </a:pPr>
            <a:endParaRPr lang="en-US" sz="2200" dirty="0">
              <a:solidFill>
                <a:schemeClr val="bg1"/>
              </a:solidFill>
              <a:latin typeface="Arial" panose="020B0604020202020204" pitchFamily="34" charset="0"/>
              <a:cs typeface="Arial" panose="020B0604020202020204" pitchFamily="34" charset="0"/>
            </a:endParaRPr>
          </a:p>
          <a:p>
            <a:pPr eaLnBrk="1" hangingPunct="1">
              <a:defRPr/>
            </a:pPr>
            <a:r>
              <a:rPr lang="en-US" sz="2200" dirty="0">
                <a:solidFill>
                  <a:schemeClr val="bg1"/>
                </a:solidFill>
                <a:latin typeface="Arial" panose="020B0604020202020204" pitchFamily="34" charset="0"/>
                <a:cs typeface="Arial" panose="020B0604020202020204" pitchFamily="34" charset="0"/>
              </a:rPr>
              <a:t>P’s reinforces instructions with sympathy appeals &amp; minimization</a:t>
            </a:r>
          </a:p>
        </p:txBody>
      </p:sp>
    </p:spTree>
    <p:extLst>
      <p:ext uri="{BB962C8B-B14F-4D97-AF65-F5344CB8AC3E}">
        <p14:creationId xmlns:p14="http://schemas.microsoft.com/office/powerpoint/2010/main" val="4193097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11095F34-548B-4816-9EDD-A3362D2B6619}"/>
              </a:ext>
            </a:extLst>
          </p:cNvPr>
          <p:cNvSpPr>
            <a:spLocks noGrp="1" noChangeArrowheads="1"/>
          </p:cNvSpPr>
          <p:nvPr>
            <p:ph type="title"/>
          </p:nvPr>
        </p:nvSpPr>
        <p:spPr>
          <a:xfrm>
            <a:off x="524388" y="518413"/>
            <a:ext cx="9144000" cy="627145"/>
          </a:xfrm>
        </p:spPr>
        <p:txBody>
          <a:bodyPr/>
          <a:lstStyle/>
          <a:p>
            <a:pPr>
              <a:defRPr/>
            </a:pPr>
            <a:r>
              <a:rPr lang="en-US" altLang="en-US" sz="3200" b="1" dirty="0">
                <a:solidFill>
                  <a:schemeClr val="bg1"/>
                </a:solidFill>
              </a:rPr>
              <a:t>Ask Her to Recant</a:t>
            </a:r>
          </a:p>
        </p:txBody>
      </p:sp>
      <p:sp>
        <p:nvSpPr>
          <p:cNvPr id="35843" name="Rectangle 3">
            <a:extLst>
              <a:ext uri="{FF2B5EF4-FFF2-40B4-BE49-F238E27FC236}">
                <a16:creationId xmlns:a16="http://schemas.microsoft.com/office/drawing/2014/main" id="{A7055C01-A4DD-4A23-822D-CC44DE3D514D}"/>
              </a:ext>
            </a:extLst>
          </p:cNvPr>
          <p:cNvSpPr>
            <a:spLocks noGrp="1" noChangeArrowheads="1"/>
          </p:cNvSpPr>
          <p:nvPr>
            <p:ph idx="1"/>
          </p:nvPr>
        </p:nvSpPr>
        <p:spPr>
          <a:xfrm>
            <a:off x="524388" y="1350299"/>
            <a:ext cx="10382865" cy="5304501"/>
          </a:xfrm>
        </p:spPr>
        <p:txBody>
          <a:bodyPr>
            <a:noAutofit/>
          </a:bodyPr>
          <a:lstStyle/>
          <a:p>
            <a:pPr marL="0" indent="0">
              <a:spcBef>
                <a:spcPct val="0"/>
              </a:spcBef>
              <a:buNone/>
              <a:defRPr/>
            </a:pPr>
            <a:r>
              <a:rPr lang="en-US" altLang="en-US" sz="1600" dirty="0">
                <a:solidFill>
                  <a:schemeClr val="bg1"/>
                </a:solidFill>
              </a:rPr>
              <a:t>P:  Oh my god, I love you … I haven’t been able to call you [crying] … Alright I </a:t>
            </a:r>
            <a:r>
              <a:rPr lang="en-US" altLang="en-US" sz="1600" dirty="0" err="1">
                <a:solidFill>
                  <a:schemeClr val="bg1"/>
                </a:solidFill>
              </a:rPr>
              <a:t>gotta</a:t>
            </a:r>
            <a:r>
              <a:rPr lang="en-US" altLang="en-US" sz="1600" dirty="0">
                <a:solidFill>
                  <a:schemeClr val="bg1"/>
                </a:solidFill>
              </a:rPr>
              <a:t>’ tell you </a:t>
            </a:r>
            <a:r>
              <a:rPr lang="en-US" altLang="en-US" sz="1600" dirty="0" err="1">
                <a:solidFill>
                  <a:schemeClr val="bg1"/>
                </a:solidFill>
              </a:rPr>
              <a:t>somethin</a:t>
            </a:r>
            <a:r>
              <a:rPr lang="en-US" altLang="en-US" sz="1600" dirty="0">
                <a:solidFill>
                  <a:schemeClr val="bg1"/>
                </a:solidFill>
              </a:rPr>
              <a:t>’ … um, I’m </a:t>
            </a:r>
            <a:r>
              <a:rPr lang="en-US" altLang="en-US" sz="1600" dirty="0" err="1">
                <a:solidFill>
                  <a:schemeClr val="bg1"/>
                </a:solidFill>
              </a:rPr>
              <a:t>goin</a:t>
            </a:r>
            <a:r>
              <a:rPr lang="en-US" altLang="en-US" sz="1600" dirty="0">
                <a:solidFill>
                  <a:schemeClr val="bg1"/>
                </a:solidFill>
              </a:rPr>
              <a:t>’ to the Supreme Court, but you </a:t>
            </a:r>
            <a:r>
              <a:rPr lang="en-US" altLang="en-US" sz="1600" dirty="0" err="1">
                <a:solidFill>
                  <a:schemeClr val="bg1"/>
                </a:solidFill>
              </a:rPr>
              <a:t>gotta</a:t>
            </a:r>
            <a:r>
              <a:rPr lang="en-US" altLang="en-US" sz="1600" dirty="0">
                <a:solidFill>
                  <a:schemeClr val="bg1"/>
                </a:solidFill>
              </a:rPr>
              <a:t> be there … you </a:t>
            </a:r>
            <a:r>
              <a:rPr lang="en-US" altLang="en-US" sz="1600" dirty="0" err="1">
                <a:solidFill>
                  <a:schemeClr val="bg1"/>
                </a:solidFill>
              </a:rPr>
              <a:t>gotta</a:t>
            </a:r>
            <a:r>
              <a:rPr lang="en-US" altLang="en-US" sz="1600" dirty="0">
                <a:solidFill>
                  <a:schemeClr val="bg1"/>
                </a:solidFill>
              </a:rPr>
              <a:t>’ sit up front and you </a:t>
            </a:r>
            <a:r>
              <a:rPr lang="en-US" altLang="en-US" sz="1600" dirty="0" err="1">
                <a:solidFill>
                  <a:schemeClr val="bg1"/>
                </a:solidFill>
              </a:rPr>
              <a:t>gotta</a:t>
            </a:r>
            <a:r>
              <a:rPr lang="en-US" altLang="en-US" sz="1600" dirty="0">
                <a:solidFill>
                  <a:schemeClr val="bg1"/>
                </a:solidFill>
              </a:rPr>
              <a:t>’ tell </a:t>
            </a:r>
            <a:r>
              <a:rPr lang="en-US" altLang="en-US" sz="1600" dirty="0" err="1">
                <a:solidFill>
                  <a:schemeClr val="bg1"/>
                </a:solidFill>
              </a:rPr>
              <a:t>em</a:t>
            </a:r>
            <a:r>
              <a:rPr lang="en-US" altLang="en-US" sz="1600" dirty="0">
                <a:solidFill>
                  <a:schemeClr val="bg1"/>
                </a:solidFill>
              </a:rPr>
              <a:t> that … what you wrote on, in the police report was a lie, that you’re just mad at me </a:t>
            </a:r>
            <a:r>
              <a:rPr lang="en-US" altLang="en-US" sz="1600" dirty="0" err="1">
                <a:solidFill>
                  <a:schemeClr val="bg1"/>
                </a:solidFill>
              </a:rPr>
              <a:t>‘cause</a:t>
            </a:r>
            <a:r>
              <a:rPr lang="en-US" altLang="en-US" sz="1600" dirty="0">
                <a:solidFill>
                  <a:schemeClr val="bg1"/>
                </a:solidFill>
              </a:rPr>
              <a:t> you  thought I was </a:t>
            </a:r>
            <a:r>
              <a:rPr lang="en-US" altLang="en-US" sz="1600" dirty="0" err="1">
                <a:solidFill>
                  <a:schemeClr val="bg1"/>
                </a:solidFill>
              </a:rPr>
              <a:t>cheatin</a:t>
            </a:r>
            <a:r>
              <a:rPr lang="en-US" altLang="en-US" sz="1600" dirty="0">
                <a:solidFill>
                  <a:schemeClr val="bg1"/>
                </a:solidFill>
              </a:rPr>
              <a:t>’ on you with your cousin. If you say that--</a:t>
            </a:r>
          </a:p>
          <a:p>
            <a:pPr marL="0" indent="0">
              <a:spcBef>
                <a:spcPct val="0"/>
              </a:spcBef>
              <a:buNone/>
              <a:defRPr/>
            </a:pPr>
            <a:endParaRPr lang="en-US" altLang="en-US" sz="1600" dirty="0">
              <a:solidFill>
                <a:schemeClr val="bg1"/>
              </a:solidFill>
            </a:endParaRPr>
          </a:p>
          <a:p>
            <a:pPr marL="0" indent="0">
              <a:spcBef>
                <a:spcPct val="0"/>
              </a:spcBef>
              <a:buNone/>
              <a:defRPr/>
            </a:pPr>
            <a:r>
              <a:rPr lang="en-US" altLang="en-US" sz="1600" dirty="0">
                <a:solidFill>
                  <a:schemeClr val="bg1"/>
                </a:solidFill>
              </a:rPr>
              <a:t>V: [Laughs] Okay.</a:t>
            </a:r>
          </a:p>
          <a:p>
            <a:pPr marL="0" indent="0">
              <a:spcBef>
                <a:spcPct val="0"/>
              </a:spcBef>
              <a:buNone/>
              <a:defRPr/>
            </a:pPr>
            <a:endParaRPr lang="en-US" altLang="en-US" sz="1600" dirty="0">
              <a:solidFill>
                <a:schemeClr val="bg1"/>
              </a:solidFill>
            </a:endParaRPr>
          </a:p>
          <a:p>
            <a:pPr marL="0" indent="0">
              <a:spcBef>
                <a:spcPct val="0"/>
              </a:spcBef>
              <a:buNone/>
              <a:defRPr/>
            </a:pPr>
            <a:r>
              <a:rPr lang="en-US" altLang="en-US" sz="1600" dirty="0">
                <a:solidFill>
                  <a:schemeClr val="bg1"/>
                </a:solidFill>
              </a:rPr>
              <a:t>P:  If you say that, they’ll automatically let me go.</a:t>
            </a:r>
          </a:p>
          <a:p>
            <a:pPr marL="0" indent="0">
              <a:spcBef>
                <a:spcPct val="0"/>
              </a:spcBef>
              <a:buNone/>
              <a:defRPr/>
            </a:pPr>
            <a:r>
              <a:rPr lang="en-US" altLang="en-US" sz="1600" dirty="0">
                <a:solidFill>
                  <a:schemeClr val="bg1"/>
                </a:solidFill>
              </a:rPr>
              <a:t>V: Okay.</a:t>
            </a:r>
          </a:p>
          <a:p>
            <a:pPr marL="0" indent="0">
              <a:spcBef>
                <a:spcPct val="0"/>
              </a:spcBef>
              <a:buNone/>
              <a:defRPr/>
            </a:pPr>
            <a:endParaRPr lang="en-US" altLang="en-US" sz="1600" dirty="0">
              <a:solidFill>
                <a:schemeClr val="bg1"/>
              </a:solidFill>
            </a:endParaRPr>
          </a:p>
          <a:p>
            <a:pPr marL="0" indent="0">
              <a:spcBef>
                <a:spcPct val="0"/>
              </a:spcBef>
              <a:buNone/>
              <a:defRPr/>
            </a:pPr>
            <a:r>
              <a:rPr lang="en-US" altLang="en-US" sz="1600" dirty="0">
                <a:solidFill>
                  <a:schemeClr val="bg1"/>
                </a:solidFill>
              </a:rPr>
              <a:t>P: Alright?</a:t>
            </a:r>
          </a:p>
          <a:p>
            <a:pPr marL="0" indent="0">
              <a:spcBef>
                <a:spcPct val="0"/>
              </a:spcBef>
              <a:buNone/>
              <a:defRPr/>
            </a:pPr>
            <a:r>
              <a:rPr lang="en-US" altLang="en-US" sz="1600" dirty="0">
                <a:solidFill>
                  <a:schemeClr val="bg1"/>
                </a:solidFill>
              </a:rPr>
              <a:t>V: Uh-huh.</a:t>
            </a:r>
          </a:p>
          <a:p>
            <a:pPr marL="0" indent="0">
              <a:spcBef>
                <a:spcPct val="0"/>
              </a:spcBef>
              <a:buNone/>
              <a:defRPr/>
            </a:pPr>
            <a:endParaRPr lang="en-US" altLang="en-US" sz="1600" dirty="0">
              <a:solidFill>
                <a:schemeClr val="bg1"/>
              </a:solidFill>
            </a:endParaRPr>
          </a:p>
          <a:p>
            <a:pPr marL="0" indent="0">
              <a:spcBef>
                <a:spcPct val="0"/>
              </a:spcBef>
              <a:buNone/>
              <a:defRPr/>
            </a:pPr>
            <a:r>
              <a:rPr lang="en-US" altLang="en-US" sz="1600" dirty="0">
                <a:solidFill>
                  <a:schemeClr val="bg1"/>
                </a:solidFill>
              </a:rPr>
              <a:t>P: You know I love you? …  Cause like, you know, but they might give you five or ten days, but that’s better than me doing sixty to ninety days.</a:t>
            </a:r>
          </a:p>
          <a:p>
            <a:pPr marL="0" indent="0">
              <a:spcBef>
                <a:spcPct val="0"/>
              </a:spcBef>
              <a:buNone/>
              <a:defRPr/>
            </a:pPr>
            <a:r>
              <a:rPr lang="en-US" altLang="en-US" sz="1600" dirty="0">
                <a:solidFill>
                  <a:schemeClr val="bg1"/>
                </a:solidFill>
              </a:rPr>
              <a:t>V: Me?!</a:t>
            </a:r>
          </a:p>
          <a:p>
            <a:pPr marL="0" indent="0">
              <a:spcBef>
                <a:spcPct val="0"/>
              </a:spcBef>
              <a:buNone/>
              <a:defRPr/>
            </a:pPr>
            <a:endParaRPr lang="en-US" altLang="en-US" sz="1600" dirty="0">
              <a:solidFill>
                <a:schemeClr val="bg1"/>
              </a:solidFill>
            </a:endParaRPr>
          </a:p>
          <a:p>
            <a:pPr marL="0" indent="0">
              <a:spcBef>
                <a:spcPct val="0"/>
              </a:spcBef>
              <a:buNone/>
              <a:defRPr/>
            </a:pPr>
            <a:r>
              <a:rPr lang="en-US" altLang="en-US" sz="1600" dirty="0">
                <a:solidFill>
                  <a:schemeClr val="bg1"/>
                </a:solidFill>
              </a:rPr>
              <a:t>P: Yeah, but, babe, that’s better than me doing sixty to ninety days … they probably give you five days for filing a false police report, that’s it.</a:t>
            </a:r>
          </a:p>
          <a:p>
            <a:pPr marL="0" indent="0">
              <a:spcBef>
                <a:spcPct val="0"/>
              </a:spcBef>
              <a:buNone/>
              <a:defRPr/>
            </a:pPr>
            <a:r>
              <a:rPr lang="en-US" altLang="en-US" sz="1600" dirty="0">
                <a:solidFill>
                  <a:schemeClr val="bg1"/>
                </a:solidFill>
              </a:rPr>
              <a:t>V:  I don’t want to go to jail for five days.</a:t>
            </a:r>
          </a:p>
          <a:p>
            <a:pPr marL="0" indent="0">
              <a:spcBef>
                <a:spcPct val="0"/>
              </a:spcBef>
              <a:buNone/>
              <a:defRPr/>
            </a:pPr>
            <a:endParaRPr lang="en-US" altLang="en-US" sz="1600" dirty="0">
              <a:solidFill>
                <a:schemeClr val="bg1"/>
              </a:solidFill>
            </a:endParaRPr>
          </a:p>
          <a:p>
            <a:pPr marL="0" indent="0">
              <a:spcBef>
                <a:spcPct val="0"/>
              </a:spcBef>
              <a:buNone/>
              <a:defRPr/>
            </a:pPr>
            <a:r>
              <a:rPr lang="en-US" altLang="en-US" sz="1600" dirty="0">
                <a:solidFill>
                  <a:schemeClr val="bg1"/>
                </a:solidFill>
              </a:rPr>
              <a:t>P: Babe, I just spent five days in the hole.  You can’t do five days for me? </a:t>
            </a:r>
          </a:p>
        </p:txBody>
      </p:sp>
      <p:pic>
        <p:nvPicPr>
          <p:cNvPr id="3" name="Media22.r">
            <a:hlinkClick r:id="" action="ppaction://media"/>
            <a:extLst>
              <a:ext uri="{FF2B5EF4-FFF2-40B4-BE49-F238E27FC236}">
                <a16:creationId xmlns:a16="http://schemas.microsoft.com/office/drawing/2014/main" id="{73B516DB-21C9-4ECE-A591-A78DC0DD9D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2505" y="536721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7F22799-EBB2-4EC7-A07A-4CA9A17A044C}"/>
              </a:ext>
            </a:extLst>
          </p:cNvPr>
          <p:cNvGraphicFramePr/>
          <p:nvPr>
            <p:extLst>
              <p:ext uri="{D42A27DB-BD31-4B8C-83A1-F6EECF244321}">
                <p14:modId xmlns:p14="http://schemas.microsoft.com/office/powerpoint/2010/main" val="3463834251"/>
              </p:ext>
            </p:extLst>
          </p:nvPr>
        </p:nvGraphicFramePr>
        <p:xfrm>
          <a:off x="3886199" y="246078"/>
          <a:ext cx="8991600" cy="6611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2DA4FE3-955C-47D2-9CE0-00A2F9263FB6}"/>
              </a:ext>
            </a:extLst>
          </p:cNvPr>
          <p:cNvSpPr txBox="1">
            <a:spLocks noChangeArrowheads="1"/>
          </p:cNvSpPr>
          <p:nvPr/>
        </p:nvSpPr>
        <p:spPr bwMode="auto">
          <a:xfrm>
            <a:off x="704849" y="1606629"/>
            <a:ext cx="3914775" cy="3473291"/>
          </a:xfrm>
          <a:prstGeom prst="round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defRPr/>
            </a:pPr>
            <a:r>
              <a:rPr lang="en-US" sz="2200" b="1" u="sng" dirty="0">
                <a:solidFill>
                  <a:schemeClr val="bg1"/>
                </a:solidFill>
                <a:latin typeface="Arial" panose="020B0604020202020204" pitchFamily="34" charset="0"/>
                <a:cs typeface="Arial" panose="020B0604020202020204" pitchFamily="34" charset="0"/>
              </a:rPr>
              <a:t>Stage 5</a:t>
            </a:r>
            <a:r>
              <a:rPr lang="en-US" sz="2200" b="1" dirty="0">
                <a:solidFill>
                  <a:schemeClr val="bg1"/>
                </a:solidFill>
                <a:latin typeface="Arial" panose="020B0604020202020204" pitchFamily="34" charset="0"/>
                <a:cs typeface="Arial" panose="020B0604020202020204" pitchFamily="34" charset="0"/>
              </a:rPr>
              <a:t>:  </a:t>
            </a:r>
          </a:p>
          <a:p>
            <a:pPr>
              <a:defRPr/>
            </a:pPr>
            <a:endParaRPr lang="en-US" sz="2200" b="1" dirty="0">
              <a:solidFill>
                <a:schemeClr val="bg1"/>
              </a:solidFill>
              <a:latin typeface="Arial" panose="020B0604020202020204" pitchFamily="34" charset="0"/>
              <a:cs typeface="Arial" panose="020B0604020202020204" pitchFamily="34" charset="0"/>
            </a:endParaRPr>
          </a:p>
          <a:p>
            <a:pPr>
              <a:defRPr/>
            </a:pPr>
            <a:r>
              <a:rPr lang="en-US" sz="2200" b="1" dirty="0">
                <a:solidFill>
                  <a:schemeClr val="bg1"/>
                </a:solidFill>
                <a:latin typeface="Arial" panose="020B0604020202020204" pitchFamily="34" charset="0"/>
                <a:cs typeface="Arial" panose="020B0604020202020204" pitchFamily="34" charset="0"/>
              </a:rPr>
              <a:t>Couple constructs plan:</a:t>
            </a:r>
          </a:p>
          <a:p>
            <a:pPr>
              <a:defRPr/>
            </a:pPr>
            <a:endParaRPr lang="en-US" sz="2200" b="1" dirty="0">
              <a:solidFill>
                <a:schemeClr val="bg1"/>
              </a:solidFill>
              <a:latin typeface="Arial" panose="020B0604020202020204" pitchFamily="34" charset="0"/>
              <a:cs typeface="Arial" panose="020B0604020202020204" pitchFamily="34" charset="0"/>
            </a:endParaRPr>
          </a:p>
          <a:p>
            <a:pPr marL="342891" indent="-342891">
              <a:buFontTx/>
              <a:buAutoNum type="arabicParenR"/>
              <a:defRPr/>
            </a:pPr>
            <a:r>
              <a:rPr lang="en-US" sz="2200" b="1" dirty="0">
                <a:solidFill>
                  <a:schemeClr val="bg1"/>
                </a:solidFill>
                <a:latin typeface="Arial" panose="020B0604020202020204" pitchFamily="34" charset="0"/>
                <a:cs typeface="Arial" panose="020B0604020202020204" pitchFamily="34" charset="0"/>
              </a:rPr>
              <a:t>Re-define the abuse to protect P.</a:t>
            </a:r>
          </a:p>
          <a:p>
            <a:pPr marL="342891" indent="-342891">
              <a:buFontTx/>
              <a:buAutoNum type="arabicParenR"/>
              <a:defRPr/>
            </a:pPr>
            <a:r>
              <a:rPr lang="en-US" sz="2200" b="1" dirty="0">
                <a:solidFill>
                  <a:schemeClr val="bg1"/>
                </a:solidFill>
                <a:latin typeface="Arial" panose="020B0604020202020204" pitchFamily="34" charset="0"/>
                <a:cs typeface="Arial" panose="020B0604020202020204" pitchFamily="34" charset="0"/>
              </a:rPr>
              <a:t>Blame the State</a:t>
            </a:r>
          </a:p>
          <a:p>
            <a:pPr marL="342891" indent="-342891">
              <a:buFontTx/>
              <a:buAutoNum type="arabicParenR"/>
              <a:defRPr/>
            </a:pPr>
            <a:r>
              <a:rPr lang="en-US" sz="2200" b="1" dirty="0">
                <a:solidFill>
                  <a:schemeClr val="bg1"/>
                </a:solidFill>
                <a:latin typeface="Arial" panose="020B0604020202020204" pitchFamily="34" charset="0"/>
                <a:cs typeface="Arial" panose="020B0604020202020204" pitchFamily="34" charset="0"/>
              </a:rPr>
              <a:t>Give each other instructions</a:t>
            </a:r>
          </a:p>
        </p:txBody>
      </p:sp>
    </p:spTree>
    <p:extLst>
      <p:ext uri="{BB962C8B-B14F-4D97-AF65-F5344CB8AC3E}">
        <p14:creationId xmlns:p14="http://schemas.microsoft.com/office/powerpoint/2010/main" val="4203310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E99A6B0-31B7-421A-B3D1-7C1C13EF317A}"/>
              </a:ext>
            </a:extLst>
          </p:cNvPr>
          <p:cNvSpPr>
            <a:spLocks noGrp="1" noChangeArrowheads="1"/>
          </p:cNvSpPr>
          <p:nvPr>
            <p:ph type="title"/>
          </p:nvPr>
        </p:nvSpPr>
        <p:spPr>
          <a:xfrm>
            <a:off x="537496" y="562947"/>
            <a:ext cx="9144000" cy="563716"/>
          </a:xfrm>
        </p:spPr>
        <p:txBody>
          <a:bodyPr>
            <a:normAutofit fontScale="90000"/>
          </a:bodyPr>
          <a:lstStyle/>
          <a:p>
            <a:pPr>
              <a:defRPr/>
            </a:pPr>
            <a:r>
              <a:rPr lang="en-US" altLang="en-US" b="1" dirty="0">
                <a:solidFill>
                  <a:schemeClr val="bg1"/>
                </a:solidFill>
                <a:ea typeface="+mj-ea"/>
              </a:rPr>
              <a:t>Give Each Other Instructions</a:t>
            </a:r>
            <a:br>
              <a:rPr lang="en-US" altLang="en-US" b="1" dirty="0">
                <a:ea typeface="+mj-ea"/>
              </a:rPr>
            </a:br>
            <a:endParaRPr lang="en-US" altLang="en-US" b="1" dirty="0">
              <a:ea typeface="+mj-ea"/>
            </a:endParaRPr>
          </a:p>
        </p:txBody>
      </p:sp>
      <p:sp>
        <p:nvSpPr>
          <p:cNvPr id="50179" name="Rectangle 3">
            <a:extLst>
              <a:ext uri="{FF2B5EF4-FFF2-40B4-BE49-F238E27FC236}">
                <a16:creationId xmlns:a16="http://schemas.microsoft.com/office/drawing/2014/main" id="{2423BC2E-4C5E-44E7-BFD9-F2EDD0676F05}"/>
              </a:ext>
            </a:extLst>
          </p:cNvPr>
          <p:cNvSpPr>
            <a:spLocks noGrp="1" noChangeArrowheads="1"/>
          </p:cNvSpPr>
          <p:nvPr/>
        </p:nvSpPr>
        <p:spPr bwMode="auto">
          <a:xfrm>
            <a:off x="537497" y="1101215"/>
            <a:ext cx="9740489" cy="471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defRPr>
                <a:solidFill>
                  <a:schemeClr val="tx1"/>
                </a:solidFill>
                <a:latin typeface="Calisto MT" panose="02040603050505030304" pitchFamily="18" charset="0"/>
              </a:defRPr>
            </a:lvl1pPr>
            <a:lvl2pPr marL="620713" indent="-228600">
              <a:defRPr>
                <a:solidFill>
                  <a:schemeClr val="tx1"/>
                </a:solidFill>
                <a:latin typeface="Calisto MT" panose="02040603050505030304" pitchFamily="18" charset="0"/>
              </a:defRPr>
            </a:lvl2pPr>
            <a:lvl3pPr marL="858838" indent="-228600">
              <a:defRPr>
                <a:solidFill>
                  <a:schemeClr val="tx1"/>
                </a:solidFill>
                <a:latin typeface="Calisto MT" panose="02040603050505030304" pitchFamily="18" charset="0"/>
              </a:defRPr>
            </a:lvl3pPr>
            <a:lvl4pPr marL="1143000" indent="-228600">
              <a:defRPr>
                <a:solidFill>
                  <a:schemeClr val="tx1"/>
                </a:solidFill>
                <a:latin typeface="Calisto MT" panose="02040603050505030304" pitchFamily="18" charset="0"/>
              </a:defRPr>
            </a:lvl4pPr>
            <a:lvl5pPr marL="1371600" indent="-228600">
              <a:defRPr>
                <a:solidFill>
                  <a:schemeClr val="tx1"/>
                </a:solidFill>
                <a:latin typeface="Calisto MT" panose="02040603050505030304" pitchFamily="18" charset="0"/>
              </a:defRPr>
            </a:lvl5pPr>
            <a:lvl6pPr marL="1828800" indent="-228600" defTabSz="457200" eaLnBrk="0" fontAlgn="base" hangingPunct="0">
              <a:spcBef>
                <a:spcPct val="0"/>
              </a:spcBef>
              <a:spcAft>
                <a:spcPct val="0"/>
              </a:spcAft>
              <a:defRPr>
                <a:solidFill>
                  <a:schemeClr val="tx1"/>
                </a:solidFill>
                <a:latin typeface="Calisto MT" panose="02040603050505030304" pitchFamily="18" charset="0"/>
              </a:defRPr>
            </a:lvl6pPr>
            <a:lvl7pPr marL="2286000" indent="-228600" defTabSz="457200" eaLnBrk="0" fontAlgn="base" hangingPunct="0">
              <a:spcBef>
                <a:spcPct val="0"/>
              </a:spcBef>
              <a:spcAft>
                <a:spcPct val="0"/>
              </a:spcAft>
              <a:defRPr>
                <a:solidFill>
                  <a:schemeClr val="tx1"/>
                </a:solidFill>
                <a:latin typeface="Calisto MT" panose="02040603050505030304" pitchFamily="18" charset="0"/>
              </a:defRPr>
            </a:lvl7pPr>
            <a:lvl8pPr marL="2743200" indent="-228600" defTabSz="457200" eaLnBrk="0" fontAlgn="base" hangingPunct="0">
              <a:spcBef>
                <a:spcPct val="0"/>
              </a:spcBef>
              <a:spcAft>
                <a:spcPct val="0"/>
              </a:spcAft>
              <a:defRPr>
                <a:solidFill>
                  <a:schemeClr val="tx1"/>
                </a:solidFill>
                <a:latin typeface="Calisto MT" panose="02040603050505030304" pitchFamily="18" charset="0"/>
              </a:defRPr>
            </a:lvl8pPr>
            <a:lvl9pPr marL="3200400" indent="-228600" defTabSz="457200" eaLnBrk="0" fontAlgn="base" hangingPunct="0">
              <a:spcBef>
                <a:spcPct val="0"/>
              </a:spcBef>
              <a:spcAft>
                <a:spcPct val="0"/>
              </a:spcAft>
              <a:defRPr>
                <a:solidFill>
                  <a:schemeClr val="tx1"/>
                </a:solidFill>
                <a:latin typeface="Calisto MT" panose="02040603050505030304" pitchFamily="18" charset="0"/>
              </a:defRPr>
            </a:lvl9pPr>
          </a:lstStyle>
          <a:p>
            <a:pPr>
              <a:spcBef>
                <a:spcPts val="400"/>
              </a:spcBef>
              <a:buClr>
                <a:schemeClr val="accent1"/>
              </a:buClr>
              <a:buSzPct val="68000"/>
              <a:defRPr/>
            </a:pPr>
            <a:r>
              <a:rPr lang="en-US" altLang="en-US" sz="2200" dirty="0">
                <a:solidFill>
                  <a:schemeClr val="bg1"/>
                </a:solidFill>
                <a:latin typeface="Arial" panose="020B0604020202020204" pitchFamily="34" charset="0"/>
                <a:cs typeface="Arial" panose="020B0604020202020204" pitchFamily="34" charset="0"/>
              </a:rPr>
              <a:t>P:  I will see what the judge has to say and I’m </a:t>
            </a:r>
            <a:r>
              <a:rPr lang="en-US" altLang="en-US" sz="2200" dirty="0" err="1">
                <a:solidFill>
                  <a:schemeClr val="bg1"/>
                </a:solidFill>
                <a:latin typeface="Arial" panose="020B0604020202020204" pitchFamily="34" charset="0"/>
                <a:cs typeface="Arial" panose="020B0604020202020204" pitchFamily="34" charset="0"/>
              </a:rPr>
              <a:t>gonna</a:t>
            </a:r>
            <a:r>
              <a:rPr lang="en-US" altLang="en-US" sz="2200" dirty="0">
                <a:solidFill>
                  <a:schemeClr val="bg1"/>
                </a:solidFill>
                <a:latin typeface="Arial" panose="020B0604020202020204" pitchFamily="34" charset="0"/>
                <a:cs typeface="Arial" panose="020B0604020202020204" pitchFamily="34" charset="0"/>
              </a:rPr>
              <a:t> say what I have to say but pretty much I’m, I’m going to stick with my story … I, I didn’t even touch you …</a:t>
            </a:r>
          </a:p>
          <a:p>
            <a:pPr>
              <a:spcBef>
                <a:spcPts val="400"/>
              </a:spcBef>
              <a:buClr>
                <a:schemeClr val="accent1"/>
              </a:buClr>
              <a:buSzPct val="68000"/>
              <a:defRPr/>
            </a:pPr>
            <a:endParaRPr lang="en-US" altLang="en-US" sz="2200" dirty="0">
              <a:solidFill>
                <a:schemeClr val="bg1"/>
              </a:solidFill>
              <a:latin typeface="Arial" panose="020B0604020202020204" pitchFamily="34" charset="0"/>
              <a:cs typeface="Arial" panose="020B0604020202020204" pitchFamily="34" charset="0"/>
            </a:endParaRPr>
          </a:p>
          <a:p>
            <a:pPr>
              <a:spcBef>
                <a:spcPts val="400"/>
              </a:spcBef>
              <a:buClr>
                <a:schemeClr val="accent1"/>
              </a:buClr>
              <a:buSzPct val="68000"/>
              <a:defRPr/>
            </a:pPr>
            <a:r>
              <a:rPr lang="en-US" altLang="en-US" sz="2200" dirty="0">
                <a:solidFill>
                  <a:schemeClr val="bg1"/>
                </a:solidFill>
                <a:latin typeface="Arial" panose="020B0604020202020204" pitchFamily="34" charset="0"/>
                <a:cs typeface="Arial" panose="020B0604020202020204" pitchFamily="34" charset="0"/>
              </a:rPr>
              <a:t>V: I wouldn’t do that because then you’re lying … be up front, be like “I was out of control drunk, I was in a blackout.  I would normally, I would’ve never done something like that …”</a:t>
            </a:r>
          </a:p>
          <a:p>
            <a:pPr>
              <a:spcBef>
                <a:spcPts val="400"/>
              </a:spcBef>
              <a:buClr>
                <a:schemeClr val="accent1"/>
              </a:buClr>
              <a:buSzPct val="68000"/>
              <a:defRPr/>
            </a:pPr>
            <a:endParaRPr lang="en-US" altLang="en-US" sz="2200" dirty="0">
              <a:solidFill>
                <a:schemeClr val="bg1"/>
              </a:solidFill>
              <a:latin typeface="Arial" panose="020B0604020202020204" pitchFamily="34" charset="0"/>
              <a:cs typeface="Arial" panose="020B0604020202020204" pitchFamily="34" charset="0"/>
            </a:endParaRPr>
          </a:p>
          <a:p>
            <a:pPr>
              <a:spcBef>
                <a:spcPts val="400"/>
              </a:spcBef>
              <a:buClr>
                <a:schemeClr val="accent1"/>
              </a:buClr>
              <a:buSzPct val="68000"/>
              <a:defRPr/>
            </a:pPr>
            <a:r>
              <a:rPr lang="en-US" altLang="en-US" sz="2200" dirty="0">
                <a:solidFill>
                  <a:schemeClr val="bg1"/>
                </a:solidFill>
                <a:latin typeface="Arial" panose="020B0604020202020204" pitchFamily="34" charset="0"/>
                <a:cs typeface="Arial" panose="020B0604020202020204" pitchFamily="34" charset="0"/>
              </a:rPr>
              <a:t>P:  And that I, I need anger management, I need to start going to classes, I need to request days off to go to anger management?  NO! </a:t>
            </a:r>
          </a:p>
          <a:p>
            <a:pPr>
              <a:spcBef>
                <a:spcPts val="400"/>
              </a:spcBef>
              <a:buClr>
                <a:schemeClr val="accent1"/>
              </a:buClr>
              <a:buSzPct val="68000"/>
              <a:defRPr/>
            </a:pPr>
            <a:endParaRPr lang="en-US" altLang="en-US" sz="2200" dirty="0">
              <a:solidFill>
                <a:schemeClr val="bg1"/>
              </a:solidFill>
              <a:latin typeface="Arial" panose="020B0604020202020204" pitchFamily="34" charset="0"/>
              <a:cs typeface="Arial" panose="020B0604020202020204" pitchFamily="34" charset="0"/>
            </a:endParaRPr>
          </a:p>
          <a:p>
            <a:pPr>
              <a:spcBef>
                <a:spcPts val="400"/>
              </a:spcBef>
              <a:buClr>
                <a:schemeClr val="accent1"/>
              </a:buClr>
              <a:buSzPct val="68000"/>
              <a:defRPr/>
            </a:pPr>
            <a:r>
              <a:rPr lang="en-US" altLang="en-US" sz="2200" dirty="0">
                <a:solidFill>
                  <a:schemeClr val="bg1"/>
                </a:solidFill>
                <a:latin typeface="Arial" panose="020B0604020202020204" pitchFamily="34" charset="0"/>
                <a:cs typeface="Arial" panose="020B0604020202020204" pitchFamily="34" charset="0"/>
              </a:rPr>
              <a:t>V: But you need to tell the judge that you do need (anger management) … so they you the fuck out of there … otherwise they’re going to keep you in there …</a:t>
            </a:r>
          </a:p>
        </p:txBody>
      </p:sp>
      <p:pic>
        <p:nvPicPr>
          <p:cNvPr id="2" name="Media25.r">
            <a:hlinkClick r:id="" action="ppaction://media"/>
            <a:extLst>
              <a:ext uri="{FF2B5EF4-FFF2-40B4-BE49-F238E27FC236}">
                <a16:creationId xmlns:a16="http://schemas.microsoft.com/office/drawing/2014/main" id="{53D9B412-8190-4FC1-A0CE-08490B35C6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5709" y="531362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2234" name="Rectangle 52233">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Rectangle 2">
            <a:extLst>
              <a:ext uri="{FF2B5EF4-FFF2-40B4-BE49-F238E27FC236}">
                <a16:creationId xmlns:a16="http://schemas.microsoft.com/office/drawing/2014/main" id="{CF05111C-07C1-4DA4-A82A-FC18917394F7}"/>
              </a:ext>
            </a:extLst>
          </p:cNvPr>
          <p:cNvSpPr>
            <a:spLocks noGrp="1" noChangeArrowheads="1"/>
          </p:cNvSpPr>
          <p:nvPr>
            <p:ph type="title"/>
          </p:nvPr>
        </p:nvSpPr>
        <p:spPr>
          <a:xfrm>
            <a:off x="4944295" y="-1017281"/>
            <a:ext cx="5754896" cy="1667569"/>
          </a:xfrm>
        </p:spPr>
        <p:txBody>
          <a:bodyPr vert="horz" lIns="91440" tIns="45720" rIns="91440" bIns="45720" rtlCol="0" anchor="b">
            <a:normAutofit/>
          </a:bodyPr>
          <a:lstStyle/>
          <a:p>
            <a:pPr>
              <a:defRPr/>
            </a:pPr>
            <a:r>
              <a:rPr lang="en-US" altLang="en-US" sz="3100" b="1" kern="1200" dirty="0">
                <a:solidFill>
                  <a:schemeClr val="bg1"/>
                </a:solidFill>
                <a:latin typeface="+mj-lt"/>
                <a:ea typeface="+mj-ea"/>
                <a:cs typeface="+mj-cs"/>
              </a:rPr>
              <a:t>Summary</a:t>
            </a:r>
            <a:endParaRPr lang="en-US" altLang="en-US" sz="4000" kern="1200" dirty="0">
              <a:solidFill>
                <a:schemeClr val="bg1"/>
              </a:solidFill>
              <a:latin typeface="+mj-lt"/>
              <a:ea typeface="+mj-ea"/>
              <a:cs typeface="+mj-cs"/>
            </a:endParaRPr>
          </a:p>
        </p:txBody>
      </p:sp>
      <p:pic>
        <p:nvPicPr>
          <p:cNvPr id="52231" name="Graphic 52230" descr="Checkmark">
            <a:extLst>
              <a:ext uri="{FF2B5EF4-FFF2-40B4-BE49-F238E27FC236}">
                <a16:creationId xmlns:a16="http://schemas.microsoft.com/office/drawing/2014/main" id="{7399F5FD-9F1E-E20F-D157-49F3E8399E8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52227" name="Rectangle 4">
            <a:extLst>
              <a:ext uri="{FF2B5EF4-FFF2-40B4-BE49-F238E27FC236}">
                <a16:creationId xmlns:a16="http://schemas.microsoft.com/office/drawing/2014/main" id="{7153DB31-44F3-49F7-9848-54ABAE7DB5A7}"/>
              </a:ext>
            </a:extLst>
          </p:cNvPr>
          <p:cNvSpPr>
            <a:spLocks noGrp="1" noChangeArrowheads="1"/>
          </p:cNvSpPr>
          <p:nvPr/>
        </p:nvSpPr>
        <p:spPr bwMode="auto">
          <a:xfrm>
            <a:off x="5023185" y="807655"/>
            <a:ext cx="6028496" cy="31974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marL="136525">
              <a:defRPr>
                <a:solidFill>
                  <a:schemeClr val="tx1"/>
                </a:solidFill>
                <a:latin typeface="Calisto MT" panose="02040603050505030304" pitchFamily="18" charset="0"/>
              </a:defRPr>
            </a:lvl1pPr>
            <a:lvl2pPr marL="620713" indent="-228600">
              <a:defRPr>
                <a:solidFill>
                  <a:schemeClr val="tx1"/>
                </a:solidFill>
                <a:latin typeface="Calisto MT" panose="02040603050505030304" pitchFamily="18" charset="0"/>
              </a:defRPr>
            </a:lvl2pPr>
            <a:lvl3pPr marL="628650">
              <a:defRPr>
                <a:solidFill>
                  <a:schemeClr val="tx1"/>
                </a:solidFill>
                <a:latin typeface="Calisto MT" panose="02040603050505030304" pitchFamily="18" charset="0"/>
              </a:defRPr>
            </a:lvl3pPr>
            <a:lvl4pPr marL="1143000" indent="-228600">
              <a:defRPr>
                <a:solidFill>
                  <a:schemeClr val="tx1"/>
                </a:solidFill>
                <a:latin typeface="Calisto MT" panose="02040603050505030304" pitchFamily="18" charset="0"/>
              </a:defRPr>
            </a:lvl4pPr>
            <a:lvl5pPr marL="1371600" indent="-228600">
              <a:defRPr>
                <a:solidFill>
                  <a:schemeClr val="tx1"/>
                </a:solidFill>
                <a:latin typeface="Calisto MT" panose="02040603050505030304" pitchFamily="18" charset="0"/>
              </a:defRPr>
            </a:lvl5pPr>
            <a:lvl6pPr marL="1828800" indent="-228600" defTabSz="457200" eaLnBrk="0" fontAlgn="base" hangingPunct="0">
              <a:spcBef>
                <a:spcPct val="0"/>
              </a:spcBef>
              <a:spcAft>
                <a:spcPct val="0"/>
              </a:spcAft>
              <a:defRPr>
                <a:solidFill>
                  <a:schemeClr val="tx1"/>
                </a:solidFill>
                <a:latin typeface="Calisto MT" panose="02040603050505030304" pitchFamily="18" charset="0"/>
              </a:defRPr>
            </a:lvl6pPr>
            <a:lvl7pPr marL="2286000" indent="-228600" defTabSz="457200" eaLnBrk="0" fontAlgn="base" hangingPunct="0">
              <a:spcBef>
                <a:spcPct val="0"/>
              </a:spcBef>
              <a:spcAft>
                <a:spcPct val="0"/>
              </a:spcAft>
              <a:defRPr>
                <a:solidFill>
                  <a:schemeClr val="tx1"/>
                </a:solidFill>
                <a:latin typeface="Calisto MT" panose="02040603050505030304" pitchFamily="18" charset="0"/>
              </a:defRPr>
            </a:lvl7pPr>
            <a:lvl8pPr marL="2743200" indent="-228600" defTabSz="457200" eaLnBrk="0" fontAlgn="base" hangingPunct="0">
              <a:spcBef>
                <a:spcPct val="0"/>
              </a:spcBef>
              <a:spcAft>
                <a:spcPct val="0"/>
              </a:spcAft>
              <a:defRPr>
                <a:solidFill>
                  <a:schemeClr val="tx1"/>
                </a:solidFill>
                <a:latin typeface="Calisto MT" panose="02040603050505030304" pitchFamily="18" charset="0"/>
              </a:defRPr>
            </a:lvl8pPr>
            <a:lvl9pPr marL="3200400" indent="-228600" defTabSz="457200" eaLnBrk="0" fontAlgn="base" hangingPunct="0">
              <a:spcBef>
                <a:spcPct val="0"/>
              </a:spcBef>
              <a:spcAft>
                <a:spcPct val="0"/>
              </a:spcAft>
              <a:defRPr>
                <a:solidFill>
                  <a:schemeClr val="tx1"/>
                </a:solidFill>
                <a:latin typeface="Calisto MT" panose="02040603050505030304" pitchFamily="18" charset="0"/>
              </a:defRPr>
            </a:lvl9pPr>
          </a:lstStyle>
          <a:p>
            <a:pPr marL="0">
              <a:lnSpc>
                <a:spcPct val="90000"/>
              </a:lnSpc>
              <a:spcBef>
                <a:spcPct val="60000"/>
              </a:spcBef>
              <a:buClr>
                <a:srgbClr val="1D3145"/>
              </a:buClr>
              <a:buSzPct val="170000"/>
              <a:defRPr/>
            </a:pPr>
            <a:r>
              <a:rPr lang="en-US" altLang="en-US" sz="2200" dirty="0">
                <a:solidFill>
                  <a:schemeClr val="bg1"/>
                </a:solidFill>
                <a:latin typeface="+mn-lt"/>
              </a:rPr>
              <a:t>Direct threats rarely used to influence victims (although the underlying threat of future violence was there)</a:t>
            </a:r>
          </a:p>
          <a:p>
            <a:pPr marL="0">
              <a:lnSpc>
                <a:spcPct val="90000"/>
              </a:lnSpc>
              <a:spcBef>
                <a:spcPct val="60000"/>
              </a:spcBef>
              <a:buClr>
                <a:srgbClr val="1D3145"/>
              </a:buClr>
              <a:buSzPct val="170000"/>
              <a:defRPr/>
            </a:pPr>
            <a:r>
              <a:rPr lang="en-US" altLang="en-US" sz="2200" u="sng" dirty="0">
                <a:solidFill>
                  <a:schemeClr val="bg1"/>
                </a:solidFill>
                <a:latin typeface="+mn-lt"/>
              </a:rPr>
              <a:t>Recantation influenced by a combination of</a:t>
            </a:r>
            <a:r>
              <a:rPr lang="en-US" altLang="en-US" sz="2200" dirty="0">
                <a:solidFill>
                  <a:schemeClr val="bg1"/>
                </a:solidFill>
                <a:latin typeface="+mn-lt"/>
              </a:rPr>
              <a:t>:</a:t>
            </a:r>
          </a:p>
          <a:p>
            <a:pPr lvl="2" indent="-228600">
              <a:lnSpc>
                <a:spcPct val="90000"/>
              </a:lnSpc>
              <a:spcBef>
                <a:spcPct val="60000"/>
              </a:spcBef>
              <a:buClr>
                <a:schemeClr val="bg1"/>
              </a:buClr>
              <a:buSzPct val="170000"/>
              <a:buFont typeface="Arial" panose="020B0604020202020204" pitchFamily="34" charset="0"/>
              <a:buChar char="•"/>
              <a:defRPr/>
            </a:pPr>
            <a:r>
              <a:rPr lang="en-US" altLang="en-US" sz="2200" u="sng" dirty="0">
                <a:solidFill>
                  <a:schemeClr val="bg1"/>
                </a:solidFill>
                <a:latin typeface="+mn-lt"/>
              </a:rPr>
              <a:t>Coercion</a:t>
            </a:r>
            <a:r>
              <a:rPr lang="en-US" altLang="en-US" sz="2200" dirty="0">
                <a:solidFill>
                  <a:schemeClr val="bg1"/>
                </a:solidFill>
                <a:latin typeface="+mn-lt"/>
              </a:rPr>
              <a:t>—sympathy appeals (“the tipping point”), minimization of the abuse, requests to recant</a:t>
            </a:r>
          </a:p>
          <a:p>
            <a:pPr lvl="2" indent="-228600">
              <a:lnSpc>
                <a:spcPct val="90000"/>
              </a:lnSpc>
              <a:spcBef>
                <a:spcPct val="60000"/>
              </a:spcBef>
              <a:buClr>
                <a:schemeClr val="bg1"/>
              </a:buClr>
              <a:buSzPct val="170000"/>
              <a:buFont typeface="Arial" panose="020B0604020202020204" pitchFamily="34" charset="0"/>
              <a:buChar char="•"/>
              <a:defRPr/>
            </a:pPr>
            <a:r>
              <a:rPr lang="en-US" altLang="en-US" sz="2200" u="sng" dirty="0">
                <a:solidFill>
                  <a:schemeClr val="bg1"/>
                </a:solidFill>
                <a:latin typeface="+mn-lt"/>
              </a:rPr>
              <a:t>Couple bonding</a:t>
            </a:r>
            <a:r>
              <a:rPr lang="en-US" altLang="en-US" sz="2200" dirty="0">
                <a:solidFill>
                  <a:schemeClr val="bg1"/>
                </a:solidFill>
                <a:latin typeface="+mn-lt"/>
              </a:rPr>
              <a:t> over ideas of life alone, love, dreams &amp; memories</a:t>
            </a:r>
          </a:p>
          <a:p>
            <a:pPr marL="0">
              <a:lnSpc>
                <a:spcPct val="90000"/>
              </a:lnSpc>
              <a:spcBef>
                <a:spcPct val="60000"/>
              </a:spcBef>
              <a:buClr>
                <a:srgbClr val="1D3145"/>
              </a:buClr>
              <a:buSzPct val="170000"/>
              <a:defRPr/>
            </a:pPr>
            <a:r>
              <a:rPr lang="en-US" altLang="en-US" sz="2200" u="sng" dirty="0">
                <a:solidFill>
                  <a:schemeClr val="bg1"/>
                </a:solidFill>
                <a:latin typeface="+mn-lt"/>
              </a:rPr>
              <a:t>Constructing the recantation plan included:</a:t>
            </a:r>
          </a:p>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chemeClr val="bg1"/>
                </a:solidFill>
                <a:latin typeface="+mn-lt"/>
              </a:rPr>
              <a:t>Re-defining the abuse to protect the abuser</a:t>
            </a:r>
          </a:p>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chemeClr val="bg1"/>
                </a:solidFill>
                <a:latin typeface="+mn-lt"/>
              </a:rPr>
              <a:t>Blaming the State</a:t>
            </a:r>
          </a:p>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chemeClr val="bg1"/>
                </a:solidFill>
                <a:latin typeface="+mn-lt"/>
              </a:rPr>
              <a:t>Giving each other instructions</a:t>
            </a:r>
            <a:r>
              <a:rPr lang="en-US" altLang="en-US" sz="2200" b="1" dirty="0">
                <a:solidFill>
                  <a:schemeClr val="bg1"/>
                </a:solidFill>
                <a:latin typeface="+mn-lt"/>
              </a:rPr>
              <a:t> </a:t>
            </a:r>
          </a:p>
          <a:p>
            <a:pPr lvl="2" indent="-228600">
              <a:lnSpc>
                <a:spcPct val="90000"/>
              </a:lnSpc>
              <a:spcBef>
                <a:spcPct val="60000"/>
              </a:spcBef>
              <a:buClr>
                <a:srgbClr val="1D3145"/>
              </a:buClr>
              <a:buSzPct val="170000"/>
              <a:buFont typeface="Arial" panose="020B0604020202020204" pitchFamily="34" charset="0"/>
              <a:buChar char="•"/>
              <a:defRPr/>
            </a:pPr>
            <a:endParaRPr lang="en-US" altLang="en-US" sz="2200" b="1" dirty="0">
              <a:solidFill>
                <a:schemeClr val="bg1"/>
              </a:solidFill>
              <a:latin typeface="+mn-lt"/>
            </a:endParaRPr>
          </a:p>
          <a:p>
            <a:pPr lvl="2" indent="-228600">
              <a:lnSpc>
                <a:spcPct val="90000"/>
              </a:lnSpc>
              <a:spcBef>
                <a:spcPct val="60000"/>
              </a:spcBef>
              <a:buClr>
                <a:srgbClr val="1D3145"/>
              </a:buClr>
              <a:buSzPct val="170000"/>
              <a:buFont typeface="Arial" panose="020B0604020202020204" pitchFamily="34" charset="0"/>
              <a:buChar char="•"/>
              <a:defRPr/>
            </a:pPr>
            <a:endParaRPr lang="en-US" altLang="en-US" sz="2200" b="1" dirty="0">
              <a:solidFill>
                <a:schemeClr val="bg1"/>
              </a:solidFill>
              <a:latin typeface="+mn-lt"/>
            </a:endParaRPr>
          </a:p>
        </p:txBody>
      </p:sp>
      <p:sp>
        <p:nvSpPr>
          <p:cNvPr id="52236" name="Rectangle 52235">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8" name="Rectangle 52237">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05093C0-D311-148E-BBA9-AB2DE3518B98}"/>
              </a:ext>
            </a:extLst>
          </p:cNvPr>
          <p:cNvSpPr>
            <a:spLocks noGrp="1" noChangeArrowheads="1"/>
          </p:cNvSpPr>
          <p:nvPr>
            <p:ph type="title"/>
          </p:nvPr>
        </p:nvSpPr>
        <p:spPr>
          <a:xfrm>
            <a:off x="1065483" y="209136"/>
            <a:ext cx="9144001" cy="1090613"/>
          </a:xfrm>
        </p:spPr>
        <p:txBody>
          <a:bodyPr/>
          <a:lstStyle/>
          <a:p>
            <a:r>
              <a:rPr lang="en-US" altLang="en-US" b="1" dirty="0">
                <a:solidFill>
                  <a:schemeClr val="bg1"/>
                </a:solidFill>
              </a:rPr>
              <a:t>Background</a:t>
            </a:r>
          </a:p>
        </p:txBody>
      </p:sp>
      <p:sp>
        <p:nvSpPr>
          <p:cNvPr id="5123" name="Rectangle 3">
            <a:extLst>
              <a:ext uri="{FF2B5EF4-FFF2-40B4-BE49-F238E27FC236}">
                <a16:creationId xmlns:a16="http://schemas.microsoft.com/office/drawing/2014/main" id="{BA877752-B8CC-68EE-9ABA-917DA2EB7D3A}"/>
              </a:ext>
            </a:extLst>
          </p:cNvPr>
          <p:cNvSpPr>
            <a:spLocks noGrp="1" noChangeArrowheads="1"/>
          </p:cNvSpPr>
          <p:nvPr>
            <p:ph idx="1"/>
          </p:nvPr>
        </p:nvSpPr>
        <p:spPr>
          <a:xfrm>
            <a:off x="901580" y="1494449"/>
            <a:ext cx="10053967" cy="4880472"/>
          </a:xfrm>
        </p:spPr>
        <p:txBody>
          <a:bodyPr rtlCol="0">
            <a:normAutofit fontScale="92500" lnSpcReduction="20000"/>
          </a:bodyPr>
          <a:lstStyle/>
          <a:p>
            <a:pPr marL="548640" indent="-411480">
              <a:lnSpc>
                <a:spcPct val="100000"/>
              </a:lnSpc>
              <a:spcBef>
                <a:spcPts val="0"/>
              </a:spcBef>
              <a:buClr>
                <a:schemeClr val="accent5">
                  <a:lumMod val="90000"/>
                </a:schemeClr>
              </a:buClr>
              <a:buSzPct val="170000"/>
              <a:defRPr/>
            </a:pPr>
            <a:r>
              <a:rPr lang="en-US" dirty="0">
                <a:solidFill>
                  <a:schemeClr val="bg1"/>
                </a:solidFill>
              </a:rPr>
              <a:t>For domestic violence (DV) cases reaching the court system, 80% involve victims who recant or refuse prosecution </a:t>
            </a:r>
            <a:r>
              <a:rPr lang="en-US" i="1" dirty="0">
                <a:solidFill>
                  <a:schemeClr val="bg1"/>
                </a:solidFill>
              </a:rPr>
              <a:t>(Meier, 2006)</a:t>
            </a:r>
          </a:p>
          <a:p>
            <a:pPr marL="548640" indent="-411480">
              <a:lnSpc>
                <a:spcPct val="100000"/>
              </a:lnSpc>
              <a:spcBef>
                <a:spcPts val="0"/>
              </a:spcBef>
              <a:buClr>
                <a:schemeClr val="accent5">
                  <a:lumMod val="90000"/>
                </a:schemeClr>
              </a:buClr>
              <a:buSzPct val="170000"/>
              <a:defRPr/>
            </a:pPr>
            <a:endParaRPr lang="en-US" i="1" dirty="0">
              <a:solidFill>
                <a:schemeClr val="bg1"/>
              </a:solidFill>
            </a:endParaRPr>
          </a:p>
          <a:p>
            <a:pPr marL="548640" indent="-411480">
              <a:lnSpc>
                <a:spcPct val="100000"/>
              </a:lnSpc>
              <a:spcBef>
                <a:spcPts val="0"/>
              </a:spcBef>
              <a:buClr>
                <a:schemeClr val="accent5">
                  <a:lumMod val="90000"/>
                </a:schemeClr>
              </a:buClr>
              <a:buSzPct val="170000"/>
              <a:defRPr/>
            </a:pPr>
            <a:r>
              <a:rPr lang="en-US" dirty="0">
                <a:solidFill>
                  <a:schemeClr val="bg1"/>
                </a:solidFill>
              </a:rPr>
              <a:t>Victims who recant are sometimes seen as less credible and “exhausting resources”</a:t>
            </a:r>
          </a:p>
          <a:p>
            <a:pPr marL="548640" indent="-411480">
              <a:lnSpc>
                <a:spcPct val="100000"/>
              </a:lnSpc>
              <a:spcBef>
                <a:spcPts val="0"/>
              </a:spcBef>
              <a:buClr>
                <a:schemeClr val="accent5">
                  <a:lumMod val="90000"/>
                </a:schemeClr>
              </a:buClr>
              <a:buSzPct val="170000"/>
              <a:defRPr/>
            </a:pPr>
            <a:endParaRPr lang="en-US" dirty="0">
              <a:solidFill>
                <a:schemeClr val="bg1"/>
              </a:solidFill>
            </a:endParaRPr>
          </a:p>
          <a:p>
            <a:pPr marL="548640" indent="-411480">
              <a:lnSpc>
                <a:spcPct val="100000"/>
              </a:lnSpc>
              <a:spcBef>
                <a:spcPts val="0"/>
              </a:spcBef>
              <a:buClr>
                <a:schemeClr val="accent5">
                  <a:lumMod val="90000"/>
                </a:schemeClr>
              </a:buClr>
              <a:buSzPct val="170000"/>
              <a:defRPr/>
            </a:pPr>
            <a:r>
              <a:rPr lang="en-US" dirty="0">
                <a:solidFill>
                  <a:schemeClr val="bg1"/>
                </a:solidFill>
              </a:rPr>
              <a:t>Research shows that victims who recant are weighing many scenarios:</a:t>
            </a:r>
          </a:p>
          <a:p>
            <a:pPr marL="1005840" lvl="1" indent="-411480">
              <a:lnSpc>
                <a:spcPct val="100000"/>
              </a:lnSpc>
              <a:spcBef>
                <a:spcPts val="0"/>
              </a:spcBef>
              <a:buClr>
                <a:schemeClr val="accent5">
                  <a:lumMod val="90000"/>
                </a:schemeClr>
              </a:buClr>
              <a:buSzPct val="170000"/>
              <a:defRPr/>
            </a:pPr>
            <a:r>
              <a:rPr lang="en-US" dirty="0">
                <a:solidFill>
                  <a:srgbClr val="FFFF00"/>
                </a:solidFill>
              </a:rPr>
              <a:t>Threat of future violence </a:t>
            </a:r>
            <a:r>
              <a:rPr lang="en-US" dirty="0">
                <a:solidFill>
                  <a:schemeClr val="bg1"/>
                </a:solidFill>
              </a:rPr>
              <a:t>(the majority experience severe abuse, including </a:t>
            </a:r>
            <a:r>
              <a:rPr lang="en-US" u="sng" dirty="0">
                <a:solidFill>
                  <a:schemeClr val="bg1"/>
                </a:solidFill>
              </a:rPr>
              <a:t>strangulation</a:t>
            </a:r>
            <a:r>
              <a:rPr lang="en-US" dirty="0">
                <a:solidFill>
                  <a:schemeClr val="bg1"/>
                </a:solidFill>
              </a:rPr>
              <a:t>)</a:t>
            </a:r>
          </a:p>
          <a:p>
            <a:pPr marL="1005840" lvl="1" indent="-411480">
              <a:lnSpc>
                <a:spcPct val="100000"/>
              </a:lnSpc>
              <a:spcBef>
                <a:spcPts val="0"/>
              </a:spcBef>
              <a:buClr>
                <a:schemeClr val="accent5">
                  <a:lumMod val="90000"/>
                </a:schemeClr>
              </a:buClr>
              <a:buSzPct val="170000"/>
              <a:defRPr/>
            </a:pPr>
            <a:r>
              <a:rPr lang="en-US" dirty="0">
                <a:solidFill>
                  <a:schemeClr val="bg1"/>
                </a:solidFill>
              </a:rPr>
              <a:t>Emotional connection/love for their abuser</a:t>
            </a:r>
          </a:p>
          <a:p>
            <a:pPr marL="1005840" lvl="1" indent="-411480">
              <a:lnSpc>
                <a:spcPct val="100000"/>
              </a:lnSpc>
              <a:spcBef>
                <a:spcPts val="0"/>
              </a:spcBef>
              <a:buClr>
                <a:schemeClr val="accent5">
                  <a:lumMod val="90000"/>
                </a:schemeClr>
              </a:buClr>
              <a:buSzPct val="170000"/>
              <a:defRPr/>
            </a:pPr>
            <a:r>
              <a:rPr lang="en-US" dirty="0">
                <a:solidFill>
                  <a:schemeClr val="bg1"/>
                </a:solidFill>
              </a:rPr>
              <a:t>Financial connection</a:t>
            </a:r>
          </a:p>
          <a:p>
            <a:pPr marL="1005840" lvl="1" indent="-411480">
              <a:lnSpc>
                <a:spcPct val="100000"/>
              </a:lnSpc>
              <a:spcBef>
                <a:spcPts val="0"/>
              </a:spcBef>
              <a:buClr>
                <a:schemeClr val="accent5">
                  <a:lumMod val="90000"/>
                </a:schemeClr>
              </a:buClr>
              <a:buSzPct val="170000"/>
              <a:defRPr/>
            </a:pPr>
            <a:r>
              <a:rPr lang="en-US" dirty="0">
                <a:solidFill>
                  <a:schemeClr val="bg1"/>
                </a:solidFill>
              </a:rPr>
              <a:t>Concerns for their children, pets, and other loved ones</a:t>
            </a:r>
          </a:p>
          <a:p>
            <a:pPr marL="1005840" lvl="1" indent="-411480">
              <a:lnSpc>
                <a:spcPct val="100000"/>
              </a:lnSpc>
              <a:spcBef>
                <a:spcPts val="0"/>
              </a:spcBef>
              <a:buClr>
                <a:schemeClr val="accent5">
                  <a:lumMod val="90000"/>
                </a:schemeClr>
              </a:buClr>
              <a:buSzPct val="170000"/>
              <a:defRPr/>
            </a:pPr>
            <a:r>
              <a:rPr lang="en-US" dirty="0">
                <a:solidFill>
                  <a:schemeClr val="bg1"/>
                </a:solidFill>
              </a:rPr>
              <a:t>Distrust of the criminal justice system</a:t>
            </a:r>
          </a:p>
          <a:p>
            <a:pPr marL="594360" lvl="1" indent="0">
              <a:lnSpc>
                <a:spcPct val="100000"/>
              </a:lnSpc>
              <a:spcBef>
                <a:spcPts val="0"/>
              </a:spcBef>
              <a:buClr>
                <a:schemeClr val="accent5">
                  <a:lumMod val="90000"/>
                </a:schemeClr>
              </a:buClr>
              <a:buSzPct val="170000"/>
              <a:buNone/>
              <a:defRPr/>
            </a:pPr>
            <a:r>
              <a:rPr lang="en-US" dirty="0">
                <a:solidFill>
                  <a:schemeClr val="bg1"/>
                </a:solidFill>
              </a:rPr>
              <a:t>    </a:t>
            </a:r>
          </a:p>
          <a:p>
            <a:pPr marL="548640" indent="-411480">
              <a:spcBef>
                <a:spcPct val="60000"/>
              </a:spcBef>
              <a:buClr>
                <a:schemeClr val="accent5">
                  <a:lumMod val="90000"/>
                </a:schemeClr>
              </a:buClr>
              <a:buSzPct val="170000"/>
              <a:buNone/>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E68DD-C6B9-DDC9-3310-FF040ACC8159}"/>
            </a:ext>
          </a:extLst>
        </p:cNvPr>
        <p:cNvGrpSpPr/>
        <p:nvPr/>
      </p:nvGrpSpPr>
      <p:grpSpPr>
        <a:xfrm>
          <a:off x="0" y="0"/>
          <a:ext cx="0" cy="0"/>
          <a:chOff x="0" y="0"/>
          <a:chExt cx="0" cy="0"/>
        </a:xfrm>
      </p:grpSpPr>
      <p:sp useBgFill="1">
        <p:nvSpPr>
          <p:cNvPr id="52234" name="Rectangle 52233">
            <a:extLst>
              <a:ext uri="{FF2B5EF4-FFF2-40B4-BE49-F238E27FC236}">
                <a16:creationId xmlns:a16="http://schemas.microsoft.com/office/drawing/2014/main" id="{E9A323E2-A3C7-34A6-3CBD-30F4F9AC7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Rectangle 2">
            <a:extLst>
              <a:ext uri="{FF2B5EF4-FFF2-40B4-BE49-F238E27FC236}">
                <a16:creationId xmlns:a16="http://schemas.microsoft.com/office/drawing/2014/main" id="{875A82D6-B458-DEF5-C8B3-E0085852F0B7}"/>
              </a:ext>
            </a:extLst>
          </p:cNvPr>
          <p:cNvSpPr>
            <a:spLocks noGrp="1" noChangeArrowheads="1"/>
          </p:cNvSpPr>
          <p:nvPr>
            <p:ph type="title"/>
          </p:nvPr>
        </p:nvSpPr>
        <p:spPr>
          <a:xfrm>
            <a:off x="5489725" y="-680542"/>
            <a:ext cx="6702273" cy="1679018"/>
          </a:xfrm>
        </p:spPr>
        <p:txBody>
          <a:bodyPr vert="horz" lIns="91440" tIns="45720" rIns="91440" bIns="45720" rtlCol="0" anchor="b">
            <a:normAutofit/>
          </a:bodyPr>
          <a:lstStyle/>
          <a:p>
            <a:pPr>
              <a:defRPr/>
            </a:pPr>
            <a:r>
              <a:rPr lang="en-US" altLang="en-US" sz="3100" b="1" kern="1200" dirty="0">
                <a:solidFill>
                  <a:schemeClr val="bg1"/>
                </a:solidFill>
                <a:latin typeface="+mj-lt"/>
                <a:ea typeface="+mj-ea"/>
                <a:cs typeface="+mj-cs"/>
              </a:rPr>
              <a:t>Professional Applications</a:t>
            </a:r>
            <a:endParaRPr lang="en-US" altLang="en-US" sz="4000" kern="1200" dirty="0">
              <a:solidFill>
                <a:schemeClr val="bg1"/>
              </a:solidFill>
              <a:latin typeface="+mj-lt"/>
              <a:ea typeface="+mj-ea"/>
              <a:cs typeface="+mj-cs"/>
            </a:endParaRPr>
          </a:p>
        </p:txBody>
      </p:sp>
      <p:pic>
        <p:nvPicPr>
          <p:cNvPr id="52231" name="Graphic 52230" descr="Checkmark">
            <a:extLst>
              <a:ext uri="{FF2B5EF4-FFF2-40B4-BE49-F238E27FC236}">
                <a16:creationId xmlns:a16="http://schemas.microsoft.com/office/drawing/2014/main" id="{6DAF0884-902C-B61D-333F-1DA225F9DBA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52227" name="Rectangle 4">
            <a:extLst>
              <a:ext uri="{FF2B5EF4-FFF2-40B4-BE49-F238E27FC236}">
                <a16:creationId xmlns:a16="http://schemas.microsoft.com/office/drawing/2014/main" id="{63282BBF-8E49-CCB8-BA6E-9F9FCBB7BD7A}"/>
              </a:ext>
            </a:extLst>
          </p:cNvPr>
          <p:cNvSpPr>
            <a:spLocks noGrp="1" noChangeArrowheads="1"/>
          </p:cNvSpPr>
          <p:nvPr/>
        </p:nvSpPr>
        <p:spPr bwMode="auto">
          <a:xfrm>
            <a:off x="5116089" y="1614420"/>
            <a:ext cx="6295864" cy="31974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marL="136525">
              <a:defRPr>
                <a:solidFill>
                  <a:schemeClr val="tx1"/>
                </a:solidFill>
                <a:latin typeface="Calisto MT" panose="02040603050505030304" pitchFamily="18" charset="0"/>
              </a:defRPr>
            </a:lvl1pPr>
            <a:lvl2pPr marL="620713" indent="-228600">
              <a:defRPr>
                <a:solidFill>
                  <a:schemeClr val="tx1"/>
                </a:solidFill>
                <a:latin typeface="Calisto MT" panose="02040603050505030304" pitchFamily="18" charset="0"/>
              </a:defRPr>
            </a:lvl2pPr>
            <a:lvl3pPr marL="628650">
              <a:defRPr>
                <a:solidFill>
                  <a:schemeClr val="tx1"/>
                </a:solidFill>
                <a:latin typeface="Calisto MT" panose="02040603050505030304" pitchFamily="18" charset="0"/>
              </a:defRPr>
            </a:lvl3pPr>
            <a:lvl4pPr marL="1143000" indent="-228600">
              <a:defRPr>
                <a:solidFill>
                  <a:schemeClr val="tx1"/>
                </a:solidFill>
                <a:latin typeface="Calisto MT" panose="02040603050505030304" pitchFamily="18" charset="0"/>
              </a:defRPr>
            </a:lvl4pPr>
            <a:lvl5pPr marL="1371600" indent="-228600">
              <a:defRPr>
                <a:solidFill>
                  <a:schemeClr val="tx1"/>
                </a:solidFill>
                <a:latin typeface="Calisto MT" panose="02040603050505030304" pitchFamily="18" charset="0"/>
              </a:defRPr>
            </a:lvl5pPr>
            <a:lvl6pPr marL="1828800" indent="-228600" defTabSz="457200" eaLnBrk="0" fontAlgn="base" hangingPunct="0">
              <a:spcBef>
                <a:spcPct val="0"/>
              </a:spcBef>
              <a:spcAft>
                <a:spcPct val="0"/>
              </a:spcAft>
              <a:defRPr>
                <a:solidFill>
                  <a:schemeClr val="tx1"/>
                </a:solidFill>
                <a:latin typeface="Calisto MT" panose="02040603050505030304" pitchFamily="18" charset="0"/>
              </a:defRPr>
            </a:lvl6pPr>
            <a:lvl7pPr marL="2286000" indent="-228600" defTabSz="457200" eaLnBrk="0" fontAlgn="base" hangingPunct="0">
              <a:spcBef>
                <a:spcPct val="0"/>
              </a:spcBef>
              <a:spcAft>
                <a:spcPct val="0"/>
              </a:spcAft>
              <a:defRPr>
                <a:solidFill>
                  <a:schemeClr val="tx1"/>
                </a:solidFill>
                <a:latin typeface="Calisto MT" panose="02040603050505030304" pitchFamily="18" charset="0"/>
              </a:defRPr>
            </a:lvl7pPr>
            <a:lvl8pPr marL="2743200" indent="-228600" defTabSz="457200" eaLnBrk="0" fontAlgn="base" hangingPunct="0">
              <a:spcBef>
                <a:spcPct val="0"/>
              </a:spcBef>
              <a:spcAft>
                <a:spcPct val="0"/>
              </a:spcAft>
              <a:defRPr>
                <a:solidFill>
                  <a:schemeClr val="tx1"/>
                </a:solidFill>
                <a:latin typeface="Calisto MT" panose="02040603050505030304" pitchFamily="18" charset="0"/>
              </a:defRPr>
            </a:lvl8pPr>
            <a:lvl9pPr marL="3200400" indent="-228600" defTabSz="457200" eaLnBrk="0" fontAlgn="base" hangingPunct="0">
              <a:spcBef>
                <a:spcPct val="0"/>
              </a:spcBef>
              <a:spcAft>
                <a:spcPct val="0"/>
              </a:spcAft>
              <a:defRPr>
                <a:solidFill>
                  <a:schemeClr val="tx1"/>
                </a:solidFill>
                <a:latin typeface="Calisto MT" panose="02040603050505030304" pitchFamily="18" charset="0"/>
              </a:defRPr>
            </a:lvl9pPr>
          </a:lstStyle>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chemeClr val="bg1"/>
                </a:solidFill>
                <a:latin typeface="+mn-lt"/>
              </a:rPr>
              <a:t>Rather than lean away from recanting victims, we must lean in</a:t>
            </a:r>
          </a:p>
          <a:p>
            <a:pPr lvl="2" indent="-228600">
              <a:lnSpc>
                <a:spcPct val="90000"/>
              </a:lnSpc>
              <a:spcBef>
                <a:spcPct val="60000"/>
              </a:spcBef>
              <a:buClr>
                <a:schemeClr val="bg1"/>
              </a:buClr>
              <a:buSzPct val="170000"/>
              <a:buFont typeface="Arial" panose="020B0604020202020204" pitchFamily="34" charset="0"/>
              <a:buChar char="•"/>
              <a:defRPr/>
            </a:pPr>
            <a:endParaRPr lang="en-US" altLang="en-US" sz="2200" dirty="0">
              <a:solidFill>
                <a:schemeClr val="bg1"/>
              </a:solidFill>
              <a:latin typeface="+mn-lt"/>
            </a:endParaRPr>
          </a:p>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chemeClr val="bg1"/>
                </a:solidFill>
                <a:latin typeface="+mn-lt"/>
              </a:rPr>
              <a:t>Must acknowledge the coercive dynamic (she’s being controlled), but also underlying intimacy needs (e.g., love/care, fear of being alone)</a:t>
            </a:r>
          </a:p>
          <a:p>
            <a:pPr lvl="2" indent="-228600">
              <a:lnSpc>
                <a:spcPct val="90000"/>
              </a:lnSpc>
              <a:spcBef>
                <a:spcPct val="60000"/>
              </a:spcBef>
              <a:buClr>
                <a:schemeClr val="bg1"/>
              </a:buClr>
              <a:buSzPct val="170000"/>
              <a:buFont typeface="Arial" panose="020B0604020202020204" pitchFamily="34" charset="0"/>
              <a:buChar char="•"/>
              <a:defRPr/>
            </a:pPr>
            <a:endParaRPr lang="en-US" altLang="en-US" sz="2200" b="1" dirty="0">
              <a:solidFill>
                <a:schemeClr val="bg1"/>
              </a:solidFill>
              <a:latin typeface="+mn-lt"/>
            </a:endParaRPr>
          </a:p>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chemeClr val="bg1"/>
                </a:solidFill>
                <a:latin typeface="+mn-lt"/>
              </a:rPr>
              <a:t>The latter acknowledges the needs/desires of the victim</a:t>
            </a:r>
          </a:p>
        </p:txBody>
      </p:sp>
      <p:sp>
        <p:nvSpPr>
          <p:cNvPr id="52236" name="Rectangle 52235">
            <a:extLst>
              <a:ext uri="{FF2B5EF4-FFF2-40B4-BE49-F238E27FC236}">
                <a16:creationId xmlns:a16="http://schemas.microsoft.com/office/drawing/2014/main" id="{8B0DDD3E-6007-B299-BBC1-A258E3F49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8" name="Rectangle 52237">
            <a:extLst>
              <a:ext uri="{FF2B5EF4-FFF2-40B4-BE49-F238E27FC236}">
                <a16:creationId xmlns:a16="http://schemas.microsoft.com/office/drawing/2014/main" id="{BBE07E3E-0515-66AE-E993-D23B05C6F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Text, letter&#10;&#10;Description automatically generated">
            <a:extLst>
              <a:ext uri="{FF2B5EF4-FFF2-40B4-BE49-F238E27FC236}">
                <a16:creationId xmlns:a16="http://schemas.microsoft.com/office/drawing/2014/main" id="{1C64FECB-0A7E-AA8A-F35E-9D3D5CAC7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437" y="749547"/>
            <a:ext cx="4396858" cy="4927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016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9ACCE-952C-8555-9E33-FC717CD36DE8}"/>
              </a:ext>
            </a:extLst>
          </p:cNvPr>
          <p:cNvSpPr>
            <a:spLocks noGrp="1"/>
          </p:cNvSpPr>
          <p:nvPr>
            <p:ph type="title"/>
          </p:nvPr>
        </p:nvSpPr>
        <p:spPr/>
        <p:txBody>
          <a:bodyPr>
            <a:normAutofit/>
          </a:bodyPr>
          <a:lstStyle/>
          <a:p>
            <a:r>
              <a:rPr lang="en-US" dirty="0">
                <a:solidFill>
                  <a:schemeClr val="bg1"/>
                </a:solidFill>
              </a:rPr>
              <a:t>Through the second-by-second analysis of the jail calls, we advanced an understanding of:</a:t>
            </a:r>
          </a:p>
        </p:txBody>
      </p:sp>
      <p:sp>
        <p:nvSpPr>
          <p:cNvPr id="3" name="Content Placeholder 2">
            <a:extLst>
              <a:ext uri="{FF2B5EF4-FFF2-40B4-BE49-F238E27FC236}">
                <a16:creationId xmlns:a16="http://schemas.microsoft.com/office/drawing/2014/main" id="{4E00629E-6210-4931-95E7-8B27B2612BF3}"/>
              </a:ext>
            </a:extLst>
          </p:cNvPr>
          <p:cNvSpPr>
            <a:spLocks noGrp="1"/>
          </p:cNvSpPr>
          <p:nvPr>
            <p:ph idx="1"/>
          </p:nvPr>
        </p:nvSpPr>
        <p:spPr>
          <a:xfrm>
            <a:off x="838200" y="2274199"/>
            <a:ext cx="10515600" cy="4351338"/>
          </a:xfrm>
        </p:spPr>
        <p:txBody>
          <a:bodyPr/>
          <a:lstStyle/>
          <a:p>
            <a:r>
              <a:rPr lang="en-US" dirty="0">
                <a:solidFill>
                  <a:schemeClr val="bg1"/>
                </a:solidFill>
              </a:rPr>
              <a:t>Coercive dynamic </a:t>
            </a:r>
          </a:p>
          <a:p>
            <a:endParaRPr lang="en-US" dirty="0">
              <a:solidFill>
                <a:schemeClr val="bg1"/>
              </a:solidFill>
            </a:endParaRPr>
          </a:p>
          <a:p>
            <a:r>
              <a:rPr lang="en-US" dirty="0">
                <a:solidFill>
                  <a:schemeClr val="bg1"/>
                </a:solidFill>
              </a:rPr>
              <a:t>Intimacy needs/desires </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122072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59F2-8A24-5AEA-0E9A-056B7C4B8DF4}"/>
              </a:ext>
            </a:extLst>
          </p:cNvPr>
          <p:cNvSpPr>
            <a:spLocks noGrp="1"/>
          </p:cNvSpPr>
          <p:nvPr>
            <p:ph type="title"/>
          </p:nvPr>
        </p:nvSpPr>
        <p:spPr>
          <a:xfrm>
            <a:off x="397565" y="40877"/>
            <a:ext cx="10515600" cy="1325563"/>
          </a:xfrm>
        </p:spPr>
        <p:txBody>
          <a:bodyPr/>
          <a:lstStyle/>
          <a:p>
            <a:r>
              <a:rPr lang="en-US" dirty="0">
                <a:solidFill>
                  <a:schemeClr val="bg1"/>
                </a:solidFill>
              </a:rPr>
              <a:t>Relation to Coercive Control</a:t>
            </a:r>
          </a:p>
        </p:txBody>
      </p:sp>
      <p:sp>
        <p:nvSpPr>
          <p:cNvPr id="3" name="Content Placeholder 2">
            <a:extLst>
              <a:ext uri="{FF2B5EF4-FFF2-40B4-BE49-F238E27FC236}">
                <a16:creationId xmlns:a16="http://schemas.microsoft.com/office/drawing/2014/main" id="{4F40656A-DBBF-A0E3-A3AC-D56A6D5FB0E9}"/>
              </a:ext>
            </a:extLst>
          </p:cNvPr>
          <p:cNvSpPr>
            <a:spLocks noGrp="1"/>
          </p:cNvSpPr>
          <p:nvPr>
            <p:ph idx="1"/>
          </p:nvPr>
        </p:nvSpPr>
        <p:spPr>
          <a:xfrm>
            <a:off x="397565" y="1458120"/>
            <a:ext cx="5779604" cy="4351338"/>
          </a:xfrm>
        </p:spPr>
        <p:txBody>
          <a:bodyPr/>
          <a:lstStyle/>
          <a:p>
            <a:r>
              <a:rPr lang="en-US" dirty="0">
                <a:solidFill>
                  <a:schemeClr val="bg1"/>
                </a:solidFill>
              </a:rPr>
              <a:t>Coercive control is often shown as a one-way dynamic, with the abuser exerting influence over the victim</a:t>
            </a:r>
          </a:p>
          <a:p>
            <a:endParaRPr lang="en-US" dirty="0">
              <a:solidFill>
                <a:schemeClr val="bg1"/>
              </a:solidFill>
            </a:endParaRPr>
          </a:p>
          <a:p>
            <a:r>
              <a:rPr lang="en-US" dirty="0">
                <a:solidFill>
                  <a:schemeClr val="bg1"/>
                </a:solidFill>
              </a:rPr>
              <a:t>Our analyses show how coercive control functions in an </a:t>
            </a:r>
            <a:r>
              <a:rPr lang="en-US" u="sng" dirty="0">
                <a:solidFill>
                  <a:schemeClr val="bg1"/>
                </a:solidFill>
              </a:rPr>
              <a:t>interpersonal (bidirectional) second-by-second</a:t>
            </a:r>
            <a:r>
              <a:rPr lang="en-US" dirty="0">
                <a:solidFill>
                  <a:schemeClr val="bg1"/>
                </a:solidFill>
              </a:rPr>
              <a:t> interactions, and how the victim’s agency “ebbs and flows” </a:t>
            </a:r>
          </a:p>
        </p:txBody>
      </p:sp>
      <p:pic>
        <p:nvPicPr>
          <p:cNvPr id="1026" name="Picture 2" descr="Diagram&#10;&#10;Description automatically generated">
            <a:extLst>
              <a:ext uri="{FF2B5EF4-FFF2-40B4-BE49-F238E27FC236}">
                <a16:creationId xmlns:a16="http://schemas.microsoft.com/office/drawing/2014/main" id="{908CB572-9F4E-3FB6-826B-828B26A1C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5365" y="0"/>
            <a:ext cx="7240059" cy="4801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A1EAC70-CE73-1ACC-8515-ACA518BD0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01285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B096A-04DC-4763-404A-FF3E41C2481F}"/>
              </a:ext>
            </a:extLst>
          </p:cNvPr>
          <p:cNvSpPr>
            <a:spLocks noGrp="1"/>
          </p:cNvSpPr>
          <p:nvPr>
            <p:ph type="title"/>
          </p:nvPr>
        </p:nvSpPr>
        <p:spPr>
          <a:xfrm>
            <a:off x="772026" y="160588"/>
            <a:ext cx="10515600" cy="1325563"/>
          </a:xfrm>
        </p:spPr>
        <p:txBody>
          <a:bodyPr/>
          <a:lstStyle/>
          <a:p>
            <a:r>
              <a:rPr lang="en-US" dirty="0">
                <a:solidFill>
                  <a:schemeClr val="bg1"/>
                </a:solidFill>
              </a:rPr>
              <a:t>Intimacy Needs</a:t>
            </a:r>
          </a:p>
        </p:txBody>
      </p:sp>
      <p:sp>
        <p:nvSpPr>
          <p:cNvPr id="3" name="Content Placeholder 2">
            <a:extLst>
              <a:ext uri="{FF2B5EF4-FFF2-40B4-BE49-F238E27FC236}">
                <a16:creationId xmlns:a16="http://schemas.microsoft.com/office/drawing/2014/main" id="{80AEBB8D-CC1F-AC8B-4707-68D82AF23FA2}"/>
              </a:ext>
            </a:extLst>
          </p:cNvPr>
          <p:cNvSpPr>
            <a:spLocks noGrp="1"/>
          </p:cNvSpPr>
          <p:nvPr>
            <p:ph idx="1"/>
          </p:nvPr>
        </p:nvSpPr>
        <p:spPr>
          <a:xfrm>
            <a:off x="591553" y="1332330"/>
            <a:ext cx="6422858" cy="4351338"/>
          </a:xfrm>
        </p:spPr>
        <p:txBody>
          <a:bodyPr>
            <a:normAutofit fontScale="92500" lnSpcReduction="10000"/>
          </a:bodyPr>
          <a:lstStyle/>
          <a:p>
            <a:endParaRPr lang="en-US" dirty="0">
              <a:solidFill>
                <a:schemeClr val="bg1"/>
              </a:solidFill>
            </a:endParaRPr>
          </a:p>
          <a:p>
            <a:r>
              <a:rPr lang="en-US" dirty="0">
                <a:solidFill>
                  <a:schemeClr val="bg1"/>
                </a:solidFill>
              </a:rPr>
              <a:t>We observed the second-by-second (uninfluenced) interaction of 1) how the desire to be together is co-constructed (in the midst of jail separation) and 2) how the fear of being alone can be easily triggered/manipulated </a:t>
            </a:r>
          </a:p>
          <a:p>
            <a:endParaRPr lang="en-US" dirty="0">
              <a:solidFill>
                <a:schemeClr val="bg1"/>
              </a:solidFill>
            </a:endParaRPr>
          </a:p>
          <a:p>
            <a:r>
              <a:rPr lang="en-US" dirty="0">
                <a:solidFill>
                  <a:schemeClr val="bg1"/>
                </a:solidFill>
              </a:rPr>
              <a:t>The intimacy needs are “exacerbated” when the abuser is in jail because the couple is literally “physically separated”</a:t>
            </a:r>
          </a:p>
        </p:txBody>
      </p:sp>
      <p:pic>
        <p:nvPicPr>
          <p:cNvPr id="7" name="Picture 6">
            <a:extLst>
              <a:ext uri="{FF2B5EF4-FFF2-40B4-BE49-F238E27FC236}">
                <a16:creationId xmlns:a16="http://schemas.microsoft.com/office/drawing/2014/main" id="{3F3BA7C0-D178-EBEC-336D-8791A3843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9018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709097-E7CF-4475-AF7F-E4F9769B1FAB}"/>
              </a:ext>
            </a:extLst>
          </p:cNvPr>
          <p:cNvSpPr txBox="1"/>
          <p:nvPr/>
        </p:nvSpPr>
        <p:spPr>
          <a:xfrm>
            <a:off x="2057400" y="361890"/>
            <a:ext cx="1295400" cy="800219"/>
          </a:xfrm>
          <a:prstGeom prst="rect">
            <a:avLst/>
          </a:prstGeom>
          <a:solidFill>
            <a:srgbClr val="C00000"/>
          </a:solid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2800" dirty="0">
                <a:solidFill>
                  <a:schemeClr val="bg1"/>
                </a:solidFill>
              </a:rPr>
              <a:t>JAIL</a:t>
            </a:r>
            <a:r>
              <a:rPr lang="en-US" dirty="0"/>
              <a:t> </a:t>
            </a:r>
          </a:p>
          <a:p>
            <a:pPr algn="ctr">
              <a:defRPr/>
            </a:pPr>
            <a:r>
              <a:rPr lang="en-US" dirty="0"/>
              <a:t>(“Crisis”)</a:t>
            </a:r>
          </a:p>
        </p:txBody>
      </p:sp>
      <p:sp>
        <p:nvSpPr>
          <p:cNvPr id="3" name="Right Arrow 2">
            <a:extLst>
              <a:ext uri="{FF2B5EF4-FFF2-40B4-BE49-F238E27FC236}">
                <a16:creationId xmlns:a16="http://schemas.microsoft.com/office/drawing/2014/main" id="{491B2831-FFF4-F424-91A7-56F7A536462C}"/>
              </a:ext>
            </a:extLst>
          </p:cNvPr>
          <p:cNvSpPr/>
          <p:nvPr/>
        </p:nvSpPr>
        <p:spPr bwMode="auto">
          <a:xfrm>
            <a:off x="3886200" y="609600"/>
            <a:ext cx="762000" cy="304800"/>
          </a:xfrm>
          <a:prstGeom prst="rightArrow">
            <a:avLst/>
          </a:prstGeom>
          <a:solidFill>
            <a:schemeClr val="bg1"/>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n-US">
              <a:ln>
                <a:solidFill>
                  <a:schemeClr val="tx2"/>
                </a:solidFill>
              </a:ln>
              <a:latin typeface="Arial" charset="0"/>
              <a:cs typeface="Arial" charset="0"/>
            </a:endParaRPr>
          </a:p>
        </p:txBody>
      </p:sp>
      <p:sp>
        <p:nvSpPr>
          <p:cNvPr id="4" name="TextBox 3">
            <a:extLst>
              <a:ext uri="{FF2B5EF4-FFF2-40B4-BE49-F238E27FC236}">
                <a16:creationId xmlns:a16="http://schemas.microsoft.com/office/drawing/2014/main" id="{0DE1B881-81DC-4174-1AE9-5A10E79C9638}"/>
              </a:ext>
            </a:extLst>
          </p:cNvPr>
          <p:cNvSpPr txBox="1"/>
          <p:nvPr/>
        </p:nvSpPr>
        <p:spPr>
          <a:xfrm>
            <a:off x="5257800" y="417373"/>
            <a:ext cx="5257800" cy="1477328"/>
          </a:xfrm>
          <a:prstGeom prst="rect">
            <a:avLst/>
          </a:prstGeom>
          <a:ln/>
        </p:spPr>
        <p:style>
          <a:lnRef idx="1">
            <a:schemeClr val="dk1"/>
          </a:lnRef>
          <a:fillRef idx="3">
            <a:schemeClr val="dk1"/>
          </a:fillRef>
          <a:effectRef idx="2">
            <a:schemeClr val="dk1"/>
          </a:effectRef>
          <a:fontRef idx="minor">
            <a:schemeClr val="lt1"/>
          </a:fontRef>
        </p:style>
        <p:txBody>
          <a:bodyPr>
            <a:spAutoFit/>
          </a:bodyPr>
          <a:lstStyle/>
          <a:p>
            <a:pPr>
              <a:defRPr/>
            </a:pPr>
            <a:r>
              <a:rPr lang="en-US" dirty="0">
                <a:solidFill>
                  <a:schemeClr val="bg1"/>
                </a:solidFill>
              </a:rPr>
              <a:t>Threatened relational bond/family system</a:t>
            </a:r>
          </a:p>
          <a:p>
            <a:pPr>
              <a:defRPr/>
            </a:pPr>
            <a:endParaRPr lang="en-US" dirty="0">
              <a:solidFill>
                <a:schemeClr val="bg1"/>
              </a:solidFill>
            </a:endParaRPr>
          </a:p>
          <a:p>
            <a:pPr>
              <a:defRPr/>
            </a:pPr>
            <a:r>
              <a:rPr lang="en-US" dirty="0">
                <a:solidFill>
                  <a:schemeClr val="bg1"/>
                </a:solidFill>
              </a:rPr>
              <a:t>Alone</a:t>
            </a:r>
          </a:p>
          <a:p>
            <a:pPr>
              <a:defRPr/>
            </a:pPr>
            <a:r>
              <a:rPr lang="en-US" dirty="0">
                <a:solidFill>
                  <a:schemeClr val="bg1"/>
                </a:solidFill>
              </a:rPr>
              <a:t>Family system/patterns not intact </a:t>
            </a:r>
            <a:br>
              <a:rPr lang="en-US" dirty="0">
                <a:solidFill>
                  <a:schemeClr val="bg1"/>
                </a:solidFill>
              </a:rPr>
            </a:br>
            <a:r>
              <a:rPr lang="en-US" dirty="0">
                <a:solidFill>
                  <a:schemeClr val="bg1"/>
                </a:solidFill>
              </a:rPr>
              <a:t>Few opportunities for “working it out”</a:t>
            </a:r>
          </a:p>
        </p:txBody>
      </p:sp>
      <p:sp>
        <p:nvSpPr>
          <p:cNvPr id="7173" name="Down Arrow 4">
            <a:extLst>
              <a:ext uri="{FF2B5EF4-FFF2-40B4-BE49-F238E27FC236}">
                <a16:creationId xmlns:a16="http://schemas.microsoft.com/office/drawing/2014/main" id="{722BBB2C-B0C7-C65D-2D90-53BE48EB27EC}"/>
              </a:ext>
            </a:extLst>
          </p:cNvPr>
          <p:cNvSpPr>
            <a:spLocks noChangeArrowheads="1"/>
          </p:cNvSpPr>
          <p:nvPr/>
        </p:nvSpPr>
        <p:spPr bwMode="auto">
          <a:xfrm>
            <a:off x="7608498" y="2088118"/>
            <a:ext cx="304800" cy="457200"/>
          </a:xfrm>
          <a:prstGeom prst="downArrow">
            <a:avLst>
              <a:gd name="adj1" fmla="val 50000"/>
              <a:gd name="adj2" fmla="val 50000"/>
            </a:avLst>
          </a:prstGeom>
          <a:solidFill>
            <a:schemeClr val="bg1"/>
          </a:solidFill>
          <a:ln w="9525" algn="ctr">
            <a:solidFill>
              <a:schemeClr val="bg1"/>
            </a:solidFill>
            <a:round/>
            <a:headEnd/>
            <a:tailEnd/>
          </a:ln>
          <a:effectLst>
            <a:outerShdw blurRad="50800" dist="38100" dir="2700000" algn="tl" rotWithShape="0">
              <a:prstClr val="black">
                <a:alpha val="40000"/>
              </a:prstClr>
            </a:outerShdw>
          </a:effectLst>
        </p:spPr>
        <p:txBody>
          <a:bodyPr/>
          <a:lstStyle/>
          <a:p>
            <a:pPr>
              <a:defRPr/>
            </a:pPr>
            <a:endParaRPr lang="en-US">
              <a:latin typeface="Arial" charset="0"/>
              <a:cs typeface="Arial" charset="0"/>
            </a:endParaRPr>
          </a:p>
        </p:txBody>
      </p:sp>
      <p:sp>
        <p:nvSpPr>
          <p:cNvPr id="6150" name="TextBox 5">
            <a:extLst>
              <a:ext uri="{FF2B5EF4-FFF2-40B4-BE49-F238E27FC236}">
                <a16:creationId xmlns:a16="http://schemas.microsoft.com/office/drawing/2014/main" id="{8036A889-8D0B-F234-5ADA-385FEAB57E53}"/>
              </a:ext>
            </a:extLst>
          </p:cNvPr>
          <p:cNvSpPr txBox="1">
            <a:spLocks noChangeArrowheads="1"/>
          </p:cNvSpPr>
          <p:nvPr/>
        </p:nvSpPr>
        <p:spPr bwMode="auto">
          <a:xfrm>
            <a:off x="5257800" y="2652633"/>
            <a:ext cx="5257800" cy="92333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dirty="0">
                <a:solidFill>
                  <a:schemeClr val="bg1"/>
                </a:solidFill>
              </a:rPr>
              <a:t>Remind each other what’s at stake if he stays behind bars (the family system is broken, they will never see each other)</a:t>
            </a:r>
          </a:p>
        </p:txBody>
      </p:sp>
      <p:sp>
        <p:nvSpPr>
          <p:cNvPr id="13319" name="Down Arrow 6">
            <a:extLst>
              <a:ext uri="{FF2B5EF4-FFF2-40B4-BE49-F238E27FC236}">
                <a16:creationId xmlns:a16="http://schemas.microsoft.com/office/drawing/2014/main" id="{A2A36180-51A1-C728-8353-EEDC1899B626}"/>
              </a:ext>
            </a:extLst>
          </p:cNvPr>
          <p:cNvSpPr>
            <a:spLocks noChangeArrowheads="1"/>
          </p:cNvSpPr>
          <p:nvPr/>
        </p:nvSpPr>
        <p:spPr bwMode="auto">
          <a:xfrm>
            <a:off x="7600590" y="3683279"/>
            <a:ext cx="304800" cy="457200"/>
          </a:xfrm>
          <a:prstGeom prst="downArrow">
            <a:avLst>
              <a:gd name="adj1" fmla="val 50000"/>
              <a:gd name="adj2" fmla="val 50000"/>
            </a:avLst>
          </a:prstGeom>
          <a:solidFill>
            <a:schemeClr val="bg1"/>
          </a:solidFill>
          <a:ln w="9525" algn="ctr">
            <a:solidFill>
              <a:schemeClr val="bg1"/>
            </a:solidFill>
            <a:round/>
            <a:headEnd/>
            <a:tailEnd/>
          </a:ln>
        </p:spPr>
        <p:txBody>
          <a:bodyPr/>
          <a:lstStyle>
            <a:lvl1pPr eaLnBrk="0" hangingPunct="0">
              <a:defRPr sz="2000" b="1">
                <a:solidFill>
                  <a:srgbClr val="FECE00"/>
                </a:solidFill>
                <a:latin typeface="Arial" panose="020B0604020202020204" pitchFamily="34" charset="0"/>
                <a:cs typeface="Arial" panose="020B0604020202020204" pitchFamily="34" charset="0"/>
              </a:defRPr>
            </a:lvl1pPr>
            <a:lvl2pPr marL="742950" indent="-285750" eaLnBrk="0" hangingPunct="0">
              <a:defRPr sz="2000" b="1">
                <a:solidFill>
                  <a:srgbClr val="FECE00"/>
                </a:solidFill>
                <a:latin typeface="Arial" panose="020B0604020202020204" pitchFamily="34" charset="0"/>
                <a:cs typeface="Arial" panose="020B0604020202020204" pitchFamily="34" charset="0"/>
              </a:defRPr>
            </a:lvl2pPr>
            <a:lvl3pPr marL="1143000" indent="-228600" eaLnBrk="0" hangingPunct="0">
              <a:defRPr sz="2000" b="1">
                <a:solidFill>
                  <a:srgbClr val="FECE00"/>
                </a:solidFill>
                <a:latin typeface="Arial" panose="020B0604020202020204" pitchFamily="34" charset="0"/>
                <a:cs typeface="Arial" panose="020B0604020202020204" pitchFamily="34" charset="0"/>
              </a:defRPr>
            </a:lvl3pPr>
            <a:lvl4pPr marL="1600200" indent="-228600" eaLnBrk="0" hangingPunct="0">
              <a:defRPr sz="2000" b="1">
                <a:solidFill>
                  <a:srgbClr val="FECE00"/>
                </a:solidFill>
                <a:latin typeface="Arial" panose="020B0604020202020204" pitchFamily="34" charset="0"/>
                <a:cs typeface="Arial" panose="020B0604020202020204" pitchFamily="34" charset="0"/>
              </a:defRPr>
            </a:lvl4pPr>
            <a:lvl5pPr marL="2057400" indent="-228600" eaLnBrk="0" hangingPunct="0">
              <a:defRPr sz="2000" b="1">
                <a:solidFill>
                  <a:srgbClr val="FECE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7">
            <a:extLst>
              <a:ext uri="{FF2B5EF4-FFF2-40B4-BE49-F238E27FC236}">
                <a16:creationId xmlns:a16="http://schemas.microsoft.com/office/drawing/2014/main" id="{1EECB6EB-87B9-422B-DB77-9C7D1A9C2AB4}"/>
              </a:ext>
            </a:extLst>
          </p:cNvPr>
          <p:cNvSpPr txBox="1"/>
          <p:nvPr/>
        </p:nvSpPr>
        <p:spPr>
          <a:xfrm>
            <a:off x="6732198" y="4297537"/>
            <a:ext cx="2057400" cy="523875"/>
          </a:xfrm>
          <a:prstGeom prst="rect">
            <a:avLst/>
          </a:prstGeom>
          <a:solidFill>
            <a:srgbClr val="FFC000"/>
          </a:solid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sz="2800" dirty="0">
                <a:solidFill>
                  <a:schemeClr val="bg1"/>
                </a:solidFill>
              </a:rPr>
              <a:t>RECANT</a:t>
            </a:r>
          </a:p>
        </p:txBody>
      </p:sp>
      <p:sp>
        <p:nvSpPr>
          <p:cNvPr id="13323" name="Left Arrow 8">
            <a:extLst>
              <a:ext uri="{FF2B5EF4-FFF2-40B4-BE49-F238E27FC236}">
                <a16:creationId xmlns:a16="http://schemas.microsoft.com/office/drawing/2014/main" id="{9124B0E5-06BC-DEF4-067F-8533D5CE6FE7}"/>
              </a:ext>
            </a:extLst>
          </p:cNvPr>
          <p:cNvSpPr>
            <a:spLocks noChangeArrowheads="1"/>
          </p:cNvSpPr>
          <p:nvPr/>
        </p:nvSpPr>
        <p:spPr bwMode="auto">
          <a:xfrm>
            <a:off x="4419600" y="5791200"/>
            <a:ext cx="1447800" cy="381000"/>
          </a:xfrm>
          <a:prstGeom prst="leftArrow">
            <a:avLst>
              <a:gd name="adj1" fmla="val 50000"/>
              <a:gd name="adj2" fmla="val 49998"/>
            </a:avLst>
          </a:prstGeom>
          <a:solidFill>
            <a:schemeClr val="bg1"/>
          </a:solidFill>
          <a:ln w="9525" algn="ctr">
            <a:solidFill>
              <a:schemeClr val="bg1"/>
            </a:solidFill>
            <a:round/>
            <a:headEnd/>
            <a:tailEnd/>
          </a:ln>
        </p:spPr>
        <p:txBody>
          <a:bodyPr/>
          <a:lstStyle>
            <a:lvl1pPr eaLnBrk="0" hangingPunct="0">
              <a:defRPr sz="2000" b="1">
                <a:solidFill>
                  <a:srgbClr val="FECE00"/>
                </a:solidFill>
                <a:latin typeface="Arial" panose="020B0604020202020204" pitchFamily="34" charset="0"/>
                <a:cs typeface="Arial" panose="020B0604020202020204" pitchFamily="34" charset="0"/>
              </a:defRPr>
            </a:lvl1pPr>
            <a:lvl2pPr marL="742950" indent="-285750" eaLnBrk="0" hangingPunct="0">
              <a:defRPr sz="2000" b="1">
                <a:solidFill>
                  <a:srgbClr val="FECE00"/>
                </a:solidFill>
                <a:latin typeface="Arial" panose="020B0604020202020204" pitchFamily="34" charset="0"/>
                <a:cs typeface="Arial" panose="020B0604020202020204" pitchFamily="34" charset="0"/>
              </a:defRPr>
            </a:lvl2pPr>
            <a:lvl3pPr marL="1143000" indent="-228600" eaLnBrk="0" hangingPunct="0">
              <a:defRPr sz="2000" b="1">
                <a:solidFill>
                  <a:srgbClr val="FECE00"/>
                </a:solidFill>
                <a:latin typeface="Arial" panose="020B0604020202020204" pitchFamily="34" charset="0"/>
                <a:cs typeface="Arial" panose="020B0604020202020204" pitchFamily="34" charset="0"/>
              </a:defRPr>
            </a:lvl3pPr>
            <a:lvl4pPr marL="1600200" indent="-228600" eaLnBrk="0" hangingPunct="0">
              <a:defRPr sz="2000" b="1">
                <a:solidFill>
                  <a:srgbClr val="FECE00"/>
                </a:solidFill>
                <a:latin typeface="Arial" panose="020B0604020202020204" pitchFamily="34" charset="0"/>
                <a:cs typeface="Arial" panose="020B0604020202020204" pitchFamily="34" charset="0"/>
              </a:defRPr>
            </a:lvl4pPr>
            <a:lvl5pPr marL="2057400" indent="-228600" eaLnBrk="0" hangingPunct="0">
              <a:defRPr sz="2000" b="1">
                <a:solidFill>
                  <a:srgbClr val="FECE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10" name="TextBox 9">
            <a:extLst>
              <a:ext uri="{FF2B5EF4-FFF2-40B4-BE49-F238E27FC236}">
                <a16:creationId xmlns:a16="http://schemas.microsoft.com/office/drawing/2014/main" id="{398A38E4-D321-7118-85ED-15226487C637}"/>
              </a:ext>
            </a:extLst>
          </p:cNvPr>
          <p:cNvSpPr txBox="1"/>
          <p:nvPr/>
        </p:nvSpPr>
        <p:spPr>
          <a:xfrm>
            <a:off x="1790700" y="5658534"/>
            <a:ext cx="2209800" cy="646331"/>
          </a:xfrm>
          <a:prstGeom prst="rect">
            <a:avLst/>
          </a:prstGeom>
          <a:ln/>
        </p:spPr>
        <p:style>
          <a:lnRef idx="1">
            <a:schemeClr val="dk1"/>
          </a:lnRef>
          <a:fillRef idx="3">
            <a:schemeClr val="dk1"/>
          </a:fillRef>
          <a:effectRef idx="2">
            <a:schemeClr val="dk1"/>
          </a:effectRef>
          <a:fontRef idx="minor">
            <a:schemeClr val="lt1"/>
          </a:fontRef>
        </p:style>
        <p:txBody>
          <a:bodyPr>
            <a:spAutoFit/>
          </a:bodyPr>
          <a:lstStyle/>
          <a:p>
            <a:pPr>
              <a:defRPr/>
            </a:pPr>
            <a:r>
              <a:rPr lang="en-US" dirty="0">
                <a:solidFill>
                  <a:schemeClr val="bg1"/>
                </a:solidFill>
              </a:rPr>
              <a:t>More violence to solve intimacy needs </a:t>
            </a:r>
          </a:p>
        </p:txBody>
      </p:sp>
      <p:sp>
        <p:nvSpPr>
          <p:cNvPr id="13325" name="Up Arrow 10">
            <a:extLst>
              <a:ext uri="{FF2B5EF4-FFF2-40B4-BE49-F238E27FC236}">
                <a16:creationId xmlns:a16="http://schemas.microsoft.com/office/drawing/2014/main" id="{F2FD6048-8707-E172-1D6F-70FC72736A2E}"/>
              </a:ext>
            </a:extLst>
          </p:cNvPr>
          <p:cNvSpPr>
            <a:spLocks noChangeArrowheads="1"/>
          </p:cNvSpPr>
          <p:nvPr/>
        </p:nvSpPr>
        <p:spPr bwMode="auto">
          <a:xfrm>
            <a:off x="2514600" y="1371600"/>
            <a:ext cx="381000" cy="3942272"/>
          </a:xfrm>
          <a:prstGeom prst="upArrow">
            <a:avLst>
              <a:gd name="adj1" fmla="val 50000"/>
              <a:gd name="adj2" fmla="val 50000"/>
            </a:avLst>
          </a:prstGeom>
          <a:solidFill>
            <a:schemeClr val="bg1"/>
          </a:solidFill>
          <a:ln w="9525" algn="ctr">
            <a:solidFill>
              <a:schemeClr val="bg1"/>
            </a:solidFill>
            <a:round/>
            <a:headEnd/>
            <a:tailEnd/>
          </a:ln>
        </p:spPr>
        <p:txBody>
          <a:bodyPr/>
          <a:lstStyle>
            <a:lvl1pPr eaLnBrk="0" hangingPunct="0">
              <a:defRPr sz="2000" b="1">
                <a:solidFill>
                  <a:srgbClr val="FECE00"/>
                </a:solidFill>
                <a:latin typeface="Arial" panose="020B0604020202020204" pitchFamily="34" charset="0"/>
                <a:cs typeface="Arial" panose="020B0604020202020204" pitchFamily="34" charset="0"/>
              </a:defRPr>
            </a:lvl1pPr>
            <a:lvl2pPr marL="742950" indent="-285750" eaLnBrk="0" hangingPunct="0">
              <a:defRPr sz="2000" b="1">
                <a:solidFill>
                  <a:srgbClr val="FECE00"/>
                </a:solidFill>
                <a:latin typeface="Arial" panose="020B0604020202020204" pitchFamily="34" charset="0"/>
                <a:cs typeface="Arial" panose="020B0604020202020204" pitchFamily="34" charset="0"/>
              </a:defRPr>
            </a:lvl2pPr>
            <a:lvl3pPr marL="1143000" indent="-228600" eaLnBrk="0" hangingPunct="0">
              <a:defRPr sz="2000" b="1">
                <a:solidFill>
                  <a:srgbClr val="FECE00"/>
                </a:solidFill>
                <a:latin typeface="Arial" panose="020B0604020202020204" pitchFamily="34" charset="0"/>
                <a:cs typeface="Arial" panose="020B0604020202020204" pitchFamily="34" charset="0"/>
              </a:defRPr>
            </a:lvl3pPr>
            <a:lvl4pPr marL="1600200" indent="-228600" eaLnBrk="0" hangingPunct="0">
              <a:defRPr sz="2000" b="1">
                <a:solidFill>
                  <a:srgbClr val="FECE00"/>
                </a:solidFill>
                <a:latin typeface="Arial" panose="020B0604020202020204" pitchFamily="34" charset="0"/>
                <a:cs typeface="Arial" panose="020B0604020202020204" pitchFamily="34" charset="0"/>
              </a:defRPr>
            </a:lvl4pPr>
            <a:lvl5pPr marL="2057400" indent="-228600" eaLnBrk="0" hangingPunct="0">
              <a:defRPr sz="2000" b="1">
                <a:solidFill>
                  <a:srgbClr val="FECE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12" name="TextBox 11">
            <a:extLst>
              <a:ext uri="{FF2B5EF4-FFF2-40B4-BE49-F238E27FC236}">
                <a16:creationId xmlns:a16="http://schemas.microsoft.com/office/drawing/2014/main" id="{22AD3507-AE98-67F5-17C1-283EAEB47E51}"/>
              </a:ext>
            </a:extLst>
          </p:cNvPr>
          <p:cNvSpPr txBox="1"/>
          <p:nvPr/>
        </p:nvSpPr>
        <p:spPr>
          <a:xfrm>
            <a:off x="6172200" y="5562601"/>
            <a:ext cx="3962400" cy="646331"/>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p>
            <a:pPr>
              <a:defRPr/>
            </a:pPr>
            <a:r>
              <a:rPr lang="en-US" dirty="0">
                <a:solidFill>
                  <a:schemeClr val="bg1"/>
                </a:solidFill>
              </a:rPr>
              <a:t>Restore family system and romantic bond</a:t>
            </a:r>
          </a:p>
        </p:txBody>
      </p:sp>
      <p:sp>
        <p:nvSpPr>
          <p:cNvPr id="13327" name="Down Arrow 6">
            <a:extLst>
              <a:ext uri="{FF2B5EF4-FFF2-40B4-BE49-F238E27FC236}">
                <a16:creationId xmlns:a16="http://schemas.microsoft.com/office/drawing/2014/main" id="{11AF5B56-2F16-1E69-AD47-332CEF56E359}"/>
              </a:ext>
            </a:extLst>
          </p:cNvPr>
          <p:cNvSpPr>
            <a:spLocks noChangeArrowheads="1"/>
          </p:cNvSpPr>
          <p:nvPr/>
        </p:nvSpPr>
        <p:spPr bwMode="auto">
          <a:xfrm>
            <a:off x="7608498" y="4978470"/>
            <a:ext cx="304800" cy="457200"/>
          </a:xfrm>
          <a:prstGeom prst="downArrow">
            <a:avLst>
              <a:gd name="adj1" fmla="val 50000"/>
              <a:gd name="adj2" fmla="val 50000"/>
            </a:avLst>
          </a:prstGeom>
          <a:solidFill>
            <a:schemeClr val="bg1"/>
          </a:solidFill>
          <a:ln w="9525" algn="ctr">
            <a:solidFill>
              <a:schemeClr val="bg1"/>
            </a:solidFill>
            <a:round/>
            <a:headEnd/>
            <a:tailEnd/>
          </a:ln>
        </p:spPr>
        <p:txBody>
          <a:bodyPr/>
          <a:lstStyle>
            <a:lvl1pPr eaLnBrk="0" hangingPunct="0">
              <a:defRPr sz="2000" b="1">
                <a:solidFill>
                  <a:srgbClr val="FECE00"/>
                </a:solidFill>
                <a:latin typeface="Arial" panose="020B0604020202020204" pitchFamily="34" charset="0"/>
                <a:cs typeface="Arial" panose="020B0604020202020204" pitchFamily="34" charset="0"/>
              </a:defRPr>
            </a:lvl1pPr>
            <a:lvl2pPr marL="742950" indent="-285750" eaLnBrk="0" hangingPunct="0">
              <a:defRPr sz="2000" b="1">
                <a:solidFill>
                  <a:srgbClr val="FECE00"/>
                </a:solidFill>
                <a:latin typeface="Arial" panose="020B0604020202020204" pitchFamily="34" charset="0"/>
                <a:cs typeface="Arial" panose="020B0604020202020204" pitchFamily="34" charset="0"/>
              </a:defRPr>
            </a:lvl2pPr>
            <a:lvl3pPr marL="1143000" indent="-228600" eaLnBrk="0" hangingPunct="0">
              <a:defRPr sz="2000" b="1">
                <a:solidFill>
                  <a:srgbClr val="FECE00"/>
                </a:solidFill>
                <a:latin typeface="Arial" panose="020B0604020202020204" pitchFamily="34" charset="0"/>
                <a:cs typeface="Arial" panose="020B0604020202020204" pitchFamily="34" charset="0"/>
              </a:defRPr>
            </a:lvl3pPr>
            <a:lvl4pPr marL="1600200" indent="-228600" eaLnBrk="0" hangingPunct="0">
              <a:defRPr sz="2000" b="1">
                <a:solidFill>
                  <a:srgbClr val="FECE00"/>
                </a:solidFill>
                <a:latin typeface="Arial" panose="020B0604020202020204" pitchFamily="34" charset="0"/>
                <a:cs typeface="Arial" panose="020B0604020202020204" pitchFamily="34" charset="0"/>
              </a:defRPr>
            </a:lvl4pPr>
            <a:lvl5pPr marL="2057400" indent="-228600" eaLnBrk="0" hangingPunct="0">
              <a:defRPr sz="2000" b="1">
                <a:solidFill>
                  <a:srgbClr val="FECE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5" name="Group 4">
            <a:extLst>
              <a:ext uri="{FF2B5EF4-FFF2-40B4-BE49-F238E27FC236}">
                <a16:creationId xmlns:a16="http://schemas.microsoft.com/office/drawing/2014/main" id="{09B98412-9A94-38D9-883E-EDECA3F0194C}"/>
              </a:ext>
            </a:extLst>
          </p:cNvPr>
          <p:cNvGrpSpPr/>
          <p:nvPr/>
        </p:nvGrpSpPr>
        <p:grpSpPr>
          <a:xfrm>
            <a:off x="5784725" y="3933910"/>
            <a:ext cx="4502880" cy="1656360"/>
            <a:chOff x="5784725" y="3933910"/>
            <a:chExt cx="4502880" cy="165636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0D0425EB-3522-0AC7-81A6-CC4D55C62D9D}"/>
                    </a:ext>
                  </a:extLst>
                </p14:cNvPr>
                <p14:cNvContentPartPr/>
                <p14:nvPr/>
              </p14:nvContentPartPr>
              <p14:xfrm>
                <a:off x="5784725" y="3933910"/>
                <a:ext cx="3868920" cy="1656360"/>
              </p14:xfrm>
            </p:contentPart>
          </mc:Choice>
          <mc:Fallback xmlns="">
            <p:pic>
              <p:nvPicPr>
                <p:cNvPr id="5" name="Ink 4">
                  <a:extLst>
                    <a:ext uri="{FF2B5EF4-FFF2-40B4-BE49-F238E27FC236}">
                      <a16:creationId xmlns:a16="http://schemas.microsoft.com/office/drawing/2014/main" id="{449DBD93-E52A-CFB1-20CF-B61A917F84AF}"/>
                    </a:ext>
                  </a:extLst>
                </p:cNvPr>
                <p:cNvPicPr/>
                <p:nvPr/>
              </p:nvPicPr>
              <p:blipFill>
                <a:blip r:embed="rId3"/>
                <a:stretch>
                  <a:fillRect/>
                </a:stretch>
              </p:blipFill>
              <p:spPr>
                <a:xfrm>
                  <a:off x="5778605" y="3927790"/>
                  <a:ext cx="3881160" cy="16686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CA121E79-0EDD-5A78-7446-BCFA18C7D61E}"/>
                    </a:ext>
                  </a:extLst>
                </p14:cNvPr>
                <p14:cNvContentPartPr/>
                <p14:nvPr/>
              </p14:nvContentPartPr>
              <p14:xfrm>
                <a:off x="9644285" y="4020310"/>
                <a:ext cx="643320" cy="448200"/>
              </p14:xfrm>
            </p:contentPart>
          </mc:Choice>
          <mc:Fallback xmlns="">
            <p:pic>
              <p:nvPicPr>
                <p:cNvPr id="6" name="Ink 5">
                  <a:extLst>
                    <a:ext uri="{FF2B5EF4-FFF2-40B4-BE49-F238E27FC236}">
                      <a16:creationId xmlns:a16="http://schemas.microsoft.com/office/drawing/2014/main" id="{7194FF73-6D82-8B1B-7836-3F282A63AC03}"/>
                    </a:ext>
                  </a:extLst>
                </p:cNvPr>
                <p:cNvPicPr/>
                <p:nvPr/>
              </p:nvPicPr>
              <p:blipFill>
                <a:blip r:embed="rId5"/>
                <a:stretch>
                  <a:fillRect/>
                </a:stretch>
              </p:blipFill>
              <p:spPr>
                <a:xfrm>
                  <a:off x="9638165" y="4014190"/>
                  <a:ext cx="655560" cy="460440"/>
                </a:xfrm>
                <a:prstGeom prst="rect">
                  <a:avLst/>
                </a:prstGeom>
              </p:spPr>
            </p:pic>
          </mc:Fallback>
        </mc:AlternateContent>
      </p:grpSp>
      <p:sp>
        <p:nvSpPr>
          <p:cNvPr id="9" name="TextBox 8">
            <a:extLst>
              <a:ext uri="{FF2B5EF4-FFF2-40B4-BE49-F238E27FC236}">
                <a16:creationId xmlns:a16="http://schemas.microsoft.com/office/drawing/2014/main" id="{4EE22314-A2AA-4206-4B6E-FE940988ADDB}"/>
              </a:ext>
            </a:extLst>
          </p:cNvPr>
          <p:cNvSpPr txBox="1"/>
          <p:nvPr/>
        </p:nvSpPr>
        <p:spPr>
          <a:xfrm>
            <a:off x="10287605" y="3788146"/>
            <a:ext cx="1754751" cy="2585323"/>
          </a:xfrm>
          <a:prstGeom prst="rect">
            <a:avLst/>
          </a:prstGeom>
          <a:noFill/>
        </p:spPr>
        <p:txBody>
          <a:bodyPr wrap="square" rtlCol="0">
            <a:spAutoFit/>
          </a:bodyPr>
          <a:lstStyle/>
          <a:p>
            <a:r>
              <a:rPr lang="en-US" dirty="0">
                <a:solidFill>
                  <a:schemeClr val="bg1"/>
                </a:solidFill>
              </a:rPr>
              <a:t>What if we saw recantation as a “crisis?”  A signal of an especially dangerous abuser?</a:t>
            </a:r>
            <a:r>
              <a:rPr lang="en-US" dirty="0"/>
              <a:t> </a:t>
            </a:r>
            <a:r>
              <a:rPr lang="en-US" dirty="0">
                <a:solidFill>
                  <a:schemeClr val="bg1"/>
                </a:solidFill>
              </a:rPr>
              <a:t>How might it change how “systems” respond?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96A3F-152E-BBB3-5741-996B10E0A427}"/>
            </a:ext>
          </a:extLst>
        </p:cNvPr>
        <p:cNvGrpSpPr/>
        <p:nvPr/>
      </p:nvGrpSpPr>
      <p:grpSpPr>
        <a:xfrm>
          <a:off x="0" y="0"/>
          <a:ext cx="0" cy="0"/>
          <a:chOff x="0" y="0"/>
          <a:chExt cx="0" cy="0"/>
        </a:xfrm>
      </p:grpSpPr>
      <p:sp useBgFill="1">
        <p:nvSpPr>
          <p:cNvPr id="52234" name="Rectangle 52233">
            <a:extLst>
              <a:ext uri="{FF2B5EF4-FFF2-40B4-BE49-F238E27FC236}">
                <a16:creationId xmlns:a16="http://schemas.microsoft.com/office/drawing/2014/main" id="{B2C76940-8804-B7ED-D20F-AE4E9A513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Rectangle 2">
            <a:extLst>
              <a:ext uri="{FF2B5EF4-FFF2-40B4-BE49-F238E27FC236}">
                <a16:creationId xmlns:a16="http://schemas.microsoft.com/office/drawing/2014/main" id="{0A374308-FABB-D70C-C869-142986B74BE1}"/>
              </a:ext>
            </a:extLst>
          </p:cNvPr>
          <p:cNvSpPr>
            <a:spLocks noGrp="1" noChangeArrowheads="1"/>
          </p:cNvSpPr>
          <p:nvPr>
            <p:ph type="title"/>
          </p:nvPr>
        </p:nvSpPr>
        <p:spPr>
          <a:xfrm>
            <a:off x="7667440" y="-403948"/>
            <a:ext cx="6702273" cy="1679018"/>
          </a:xfrm>
        </p:spPr>
        <p:txBody>
          <a:bodyPr vert="horz" lIns="91440" tIns="45720" rIns="91440" bIns="45720" rtlCol="0" anchor="b">
            <a:normAutofit/>
          </a:bodyPr>
          <a:lstStyle/>
          <a:p>
            <a:pPr>
              <a:defRPr/>
            </a:pPr>
            <a:r>
              <a:rPr lang="en-US" altLang="en-US" sz="2800" b="1" kern="1200" dirty="0">
                <a:solidFill>
                  <a:schemeClr val="bg1"/>
                </a:solidFill>
                <a:latin typeface="+mj-lt"/>
                <a:ea typeface="+mj-ea"/>
                <a:cs typeface="+mj-cs"/>
              </a:rPr>
              <a:t>Professional Applications</a:t>
            </a:r>
            <a:br>
              <a:rPr lang="en-US" altLang="en-US" sz="2800" b="1" kern="1200" dirty="0">
                <a:solidFill>
                  <a:schemeClr val="bg1"/>
                </a:solidFill>
                <a:latin typeface="+mj-lt"/>
                <a:ea typeface="+mj-ea"/>
                <a:cs typeface="+mj-cs"/>
              </a:rPr>
            </a:br>
            <a:endParaRPr lang="en-US" altLang="en-US" sz="2800" kern="1200" dirty="0">
              <a:solidFill>
                <a:schemeClr val="bg1"/>
              </a:solidFill>
              <a:latin typeface="+mj-lt"/>
              <a:ea typeface="+mj-ea"/>
              <a:cs typeface="+mj-cs"/>
            </a:endParaRPr>
          </a:p>
        </p:txBody>
      </p:sp>
      <p:pic>
        <p:nvPicPr>
          <p:cNvPr id="52231" name="Graphic 52230" descr="Checkmark">
            <a:extLst>
              <a:ext uri="{FF2B5EF4-FFF2-40B4-BE49-F238E27FC236}">
                <a16:creationId xmlns:a16="http://schemas.microsoft.com/office/drawing/2014/main" id="{15F402BB-693A-7B5F-0C39-93399F95583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52227" name="Rectangle 4">
            <a:extLst>
              <a:ext uri="{FF2B5EF4-FFF2-40B4-BE49-F238E27FC236}">
                <a16:creationId xmlns:a16="http://schemas.microsoft.com/office/drawing/2014/main" id="{3B903524-CFC2-3A44-0FD7-D175C781230A}"/>
              </a:ext>
            </a:extLst>
          </p:cNvPr>
          <p:cNvSpPr>
            <a:spLocks noGrp="1" noChangeArrowheads="1"/>
          </p:cNvSpPr>
          <p:nvPr/>
        </p:nvSpPr>
        <p:spPr bwMode="auto">
          <a:xfrm>
            <a:off x="7270719" y="1207546"/>
            <a:ext cx="4031254" cy="31974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marL="136525">
              <a:defRPr>
                <a:solidFill>
                  <a:schemeClr val="tx1"/>
                </a:solidFill>
                <a:latin typeface="Calisto MT" panose="02040603050505030304" pitchFamily="18" charset="0"/>
              </a:defRPr>
            </a:lvl1pPr>
            <a:lvl2pPr marL="620713" indent="-228600">
              <a:defRPr>
                <a:solidFill>
                  <a:schemeClr val="tx1"/>
                </a:solidFill>
                <a:latin typeface="Calisto MT" panose="02040603050505030304" pitchFamily="18" charset="0"/>
              </a:defRPr>
            </a:lvl2pPr>
            <a:lvl3pPr marL="628650">
              <a:defRPr>
                <a:solidFill>
                  <a:schemeClr val="tx1"/>
                </a:solidFill>
                <a:latin typeface="Calisto MT" panose="02040603050505030304" pitchFamily="18" charset="0"/>
              </a:defRPr>
            </a:lvl3pPr>
            <a:lvl4pPr marL="1143000" indent="-228600">
              <a:defRPr>
                <a:solidFill>
                  <a:schemeClr val="tx1"/>
                </a:solidFill>
                <a:latin typeface="Calisto MT" panose="02040603050505030304" pitchFamily="18" charset="0"/>
              </a:defRPr>
            </a:lvl4pPr>
            <a:lvl5pPr marL="1371600" indent="-228600">
              <a:defRPr>
                <a:solidFill>
                  <a:schemeClr val="tx1"/>
                </a:solidFill>
                <a:latin typeface="Calisto MT" panose="02040603050505030304" pitchFamily="18" charset="0"/>
              </a:defRPr>
            </a:lvl5pPr>
            <a:lvl6pPr marL="1828800" indent="-228600" defTabSz="457200" eaLnBrk="0" fontAlgn="base" hangingPunct="0">
              <a:spcBef>
                <a:spcPct val="0"/>
              </a:spcBef>
              <a:spcAft>
                <a:spcPct val="0"/>
              </a:spcAft>
              <a:defRPr>
                <a:solidFill>
                  <a:schemeClr val="tx1"/>
                </a:solidFill>
                <a:latin typeface="Calisto MT" panose="02040603050505030304" pitchFamily="18" charset="0"/>
              </a:defRPr>
            </a:lvl6pPr>
            <a:lvl7pPr marL="2286000" indent="-228600" defTabSz="457200" eaLnBrk="0" fontAlgn="base" hangingPunct="0">
              <a:spcBef>
                <a:spcPct val="0"/>
              </a:spcBef>
              <a:spcAft>
                <a:spcPct val="0"/>
              </a:spcAft>
              <a:defRPr>
                <a:solidFill>
                  <a:schemeClr val="tx1"/>
                </a:solidFill>
                <a:latin typeface="Calisto MT" panose="02040603050505030304" pitchFamily="18" charset="0"/>
              </a:defRPr>
            </a:lvl7pPr>
            <a:lvl8pPr marL="2743200" indent="-228600" defTabSz="457200" eaLnBrk="0" fontAlgn="base" hangingPunct="0">
              <a:spcBef>
                <a:spcPct val="0"/>
              </a:spcBef>
              <a:spcAft>
                <a:spcPct val="0"/>
              </a:spcAft>
              <a:defRPr>
                <a:solidFill>
                  <a:schemeClr val="tx1"/>
                </a:solidFill>
                <a:latin typeface="Calisto MT" panose="02040603050505030304" pitchFamily="18" charset="0"/>
              </a:defRPr>
            </a:lvl8pPr>
            <a:lvl9pPr marL="3200400" indent="-228600" defTabSz="457200" eaLnBrk="0" fontAlgn="base" hangingPunct="0">
              <a:spcBef>
                <a:spcPct val="0"/>
              </a:spcBef>
              <a:spcAft>
                <a:spcPct val="0"/>
              </a:spcAft>
              <a:defRPr>
                <a:solidFill>
                  <a:schemeClr val="tx1"/>
                </a:solidFill>
                <a:latin typeface="Calisto MT" panose="02040603050505030304" pitchFamily="18" charset="0"/>
              </a:defRPr>
            </a:lvl9pPr>
          </a:lstStyle>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chemeClr val="bg1"/>
                </a:solidFill>
                <a:latin typeface="+mn-lt"/>
              </a:rPr>
              <a:t>Prosecution</a:t>
            </a:r>
          </a:p>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chemeClr val="bg1"/>
                </a:solidFill>
                <a:latin typeface="+mn-lt"/>
              </a:rPr>
              <a:t>Expert Testimony </a:t>
            </a:r>
          </a:p>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chemeClr val="bg1"/>
                </a:solidFill>
                <a:latin typeface="+mn-lt"/>
              </a:rPr>
              <a:t>Trainings/Education </a:t>
            </a:r>
          </a:p>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rgbClr val="FFFF00"/>
                </a:solidFill>
                <a:latin typeface="+mn-lt"/>
              </a:rPr>
              <a:t>Victim Advocacy</a:t>
            </a:r>
          </a:p>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chemeClr val="bg1"/>
                </a:solidFill>
                <a:latin typeface="+mn-lt"/>
              </a:rPr>
              <a:t>Victim Feedback</a:t>
            </a:r>
          </a:p>
          <a:p>
            <a:pPr lvl="3">
              <a:lnSpc>
                <a:spcPct val="90000"/>
              </a:lnSpc>
              <a:spcBef>
                <a:spcPct val="60000"/>
              </a:spcBef>
              <a:buClr>
                <a:schemeClr val="bg1"/>
              </a:buClr>
              <a:buSzPct val="170000"/>
              <a:buFont typeface="Arial" panose="020B0604020202020204" pitchFamily="34" charset="0"/>
              <a:buChar char="•"/>
              <a:defRPr/>
            </a:pPr>
            <a:r>
              <a:rPr lang="en-US" altLang="en-US" sz="2200" i="1" dirty="0">
                <a:solidFill>
                  <a:schemeClr val="bg1"/>
                </a:solidFill>
                <a:latin typeface="+mn-lt"/>
              </a:rPr>
              <a:t>Five-Stage Model makes them feel they’re not alone</a:t>
            </a:r>
          </a:p>
          <a:p>
            <a:pPr lvl="3">
              <a:lnSpc>
                <a:spcPct val="90000"/>
              </a:lnSpc>
              <a:spcBef>
                <a:spcPct val="60000"/>
              </a:spcBef>
              <a:buClr>
                <a:schemeClr val="bg1"/>
              </a:buClr>
              <a:buSzPct val="170000"/>
              <a:buFont typeface="Arial" panose="020B0604020202020204" pitchFamily="34" charset="0"/>
              <a:buChar char="•"/>
              <a:defRPr/>
            </a:pPr>
            <a:r>
              <a:rPr lang="en-US" altLang="en-US" sz="2200" i="1" dirty="0">
                <a:solidFill>
                  <a:schemeClr val="bg1"/>
                </a:solidFill>
                <a:latin typeface="+mn-lt"/>
              </a:rPr>
              <a:t>Others have gone through this, too</a:t>
            </a:r>
          </a:p>
          <a:p>
            <a:pPr lvl="3">
              <a:lnSpc>
                <a:spcPct val="90000"/>
              </a:lnSpc>
              <a:spcBef>
                <a:spcPct val="60000"/>
              </a:spcBef>
              <a:buClr>
                <a:schemeClr val="bg1"/>
              </a:buClr>
              <a:buSzPct val="170000"/>
              <a:buFont typeface="Arial" panose="020B0604020202020204" pitchFamily="34" charset="0"/>
              <a:buChar char="•"/>
              <a:defRPr/>
            </a:pPr>
            <a:r>
              <a:rPr lang="en-US" altLang="en-US" sz="2200" i="1" dirty="0">
                <a:solidFill>
                  <a:schemeClr val="bg1"/>
                </a:solidFill>
                <a:latin typeface="+mn-lt"/>
              </a:rPr>
              <a:t>Helps them prepare for the tactics</a:t>
            </a:r>
          </a:p>
        </p:txBody>
      </p:sp>
      <p:sp>
        <p:nvSpPr>
          <p:cNvPr id="52236" name="Rectangle 52235">
            <a:extLst>
              <a:ext uri="{FF2B5EF4-FFF2-40B4-BE49-F238E27FC236}">
                <a16:creationId xmlns:a16="http://schemas.microsoft.com/office/drawing/2014/main" id="{3B67E85B-96A9-F635-BEE2-B31E250D0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8" name="Rectangle 52237">
            <a:extLst>
              <a:ext uri="{FF2B5EF4-FFF2-40B4-BE49-F238E27FC236}">
                <a16:creationId xmlns:a16="http://schemas.microsoft.com/office/drawing/2014/main" id="{AFDB50C4-E9CB-D4D1-6691-CBFC3FA3A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painting on a table&#10;&#10;Description automatically generated with low confidence">
            <a:extLst>
              <a:ext uri="{FF2B5EF4-FFF2-40B4-BE49-F238E27FC236}">
                <a16:creationId xmlns:a16="http://schemas.microsoft.com/office/drawing/2014/main" id="{35BA0406-E758-A1D1-EFE4-6E93EF7E45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7" r="5875" b="1"/>
          <a:stretch/>
        </p:blipFill>
        <p:spPr bwMode="auto">
          <a:xfrm>
            <a:off x="0" y="-49871"/>
            <a:ext cx="7355305" cy="6907442"/>
          </a:xfrm>
          <a:prstGeom prst="rect">
            <a:avLst/>
          </a:prstGeom>
          <a:noFill/>
        </p:spPr>
      </p:pic>
      <p:graphicFrame>
        <p:nvGraphicFramePr>
          <p:cNvPr id="3" name="Diagram 2">
            <a:extLst>
              <a:ext uri="{FF2B5EF4-FFF2-40B4-BE49-F238E27FC236}">
                <a16:creationId xmlns:a16="http://schemas.microsoft.com/office/drawing/2014/main" id="{309B186E-71ED-203B-F7F7-4624F664E09C}"/>
              </a:ext>
            </a:extLst>
          </p:cNvPr>
          <p:cNvGraphicFramePr/>
          <p:nvPr/>
        </p:nvGraphicFramePr>
        <p:xfrm>
          <a:off x="95887" y="-160960"/>
          <a:ext cx="5101646" cy="5188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46876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72A0-64D3-36BE-AAEF-E1A3817C05F6}"/>
              </a:ext>
            </a:extLst>
          </p:cNvPr>
          <p:cNvSpPr>
            <a:spLocks noGrp="1"/>
          </p:cNvSpPr>
          <p:nvPr>
            <p:ph type="title"/>
          </p:nvPr>
        </p:nvSpPr>
        <p:spPr>
          <a:xfrm>
            <a:off x="357277" y="3726474"/>
            <a:ext cx="6645101" cy="2852737"/>
          </a:xfrm>
        </p:spPr>
        <p:txBody>
          <a:bodyPr>
            <a:normAutofit fontScale="90000"/>
          </a:bodyPr>
          <a:lstStyle/>
          <a:p>
            <a:pPr lvl="0">
              <a:spcBef>
                <a:spcPts val="0"/>
              </a:spcBef>
              <a:spcAft>
                <a:spcPts val="600"/>
              </a:spcAft>
              <a:defRPr/>
            </a:pPr>
            <a:r>
              <a:rPr lang="en-US" sz="3600" b="1" dirty="0">
                <a:solidFill>
                  <a:schemeClr val="bg1"/>
                </a:solidFill>
              </a:rPr>
              <a:t>Objective 2:  Extending </a:t>
            </a:r>
            <a:br>
              <a:rPr lang="en-US" sz="3600" b="1" dirty="0">
                <a:solidFill>
                  <a:schemeClr val="bg1"/>
                </a:solidFill>
              </a:rPr>
            </a:br>
            <a:r>
              <a:rPr lang="en-US" sz="3600" b="1" dirty="0">
                <a:solidFill>
                  <a:schemeClr val="bg1"/>
                </a:solidFill>
              </a:rPr>
              <a:t>The Five-Stage Model:</a:t>
            </a:r>
            <a:br>
              <a:rPr lang="en-US" sz="3600" b="1" dirty="0">
                <a:solidFill>
                  <a:schemeClr val="bg1"/>
                </a:solidFill>
              </a:rPr>
            </a:br>
            <a:br>
              <a:rPr lang="en-US" sz="3600" b="1" dirty="0">
                <a:solidFill>
                  <a:schemeClr val="bg1"/>
                </a:solidFill>
              </a:rPr>
            </a:br>
            <a:r>
              <a:rPr lang="en-US" sz="3600" b="1" dirty="0">
                <a:solidFill>
                  <a:schemeClr val="bg1"/>
                </a:solidFill>
              </a:rPr>
              <a:t>How Do Abusers Involve Third Parties to Influence Victim Recantation?</a:t>
            </a:r>
            <a:br>
              <a:rPr lang="en-US" sz="4400" b="1" dirty="0">
                <a:solidFill>
                  <a:schemeClr val="bg1"/>
                </a:solidFill>
              </a:rPr>
            </a:br>
            <a:br>
              <a:rPr lang="en-US" sz="4400" b="1" dirty="0">
                <a:solidFill>
                  <a:schemeClr val="bg1"/>
                </a:solidFill>
              </a:rPr>
            </a:br>
            <a:br>
              <a:rPr lang="en-US" sz="4400" b="1" dirty="0">
                <a:solidFill>
                  <a:schemeClr val="bg1"/>
                </a:solidFill>
              </a:rPr>
            </a:br>
            <a:r>
              <a:rPr lang="en-US" sz="2000" i="1" dirty="0">
                <a:solidFill>
                  <a:schemeClr val="bg1"/>
                </a:solidFill>
                <a:latin typeface="Arial" panose="020B0604020202020204" pitchFamily="34" charset="0"/>
                <a:ea typeface="Times New Roman" panose="02020603050405020304" pitchFamily="18" charset="0"/>
              </a:rPr>
              <a:t>Bonomi AE, Martin D.  Jail calls:  What do kids have to do with it?  Journal of Family Violence,</a:t>
            </a:r>
            <a:r>
              <a:rPr lang="en-US" sz="2000" i="1" spc="10" dirty="0">
                <a:solidFill>
                  <a:schemeClr val="bg1"/>
                </a:solidFill>
                <a:latin typeface="Arial" panose="020B0604020202020204" pitchFamily="34" charset="0"/>
                <a:ea typeface="Times New Roman" panose="02020603050405020304" pitchFamily="18" charset="0"/>
              </a:rPr>
              <a:t> 2018, </a:t>
            </a:r>
            <a:r>
              <a:rPr lang="en-US" sz="2000" i="1" dirty="0">
                <a:solidFill>
                  <a:schemeClr val="bg1"/>
                </a:solidFill>
                <a:latin typeface="Arial" panose="020B0604020202020204" pitchFamily="34" charset="0"/>
                <a:ea typeface="Times New Roman" panose="02020603050405020304" pitchFamily="18" charset="0"/>
              </a:rPr>
              <a:t>33(2):  </a:t>
            </a:r>
            <a:r>
              <a:rPr lang="en-US" sz="2000" i="1" spc="10" dirty="0">
                <a:solidFill>
                  <a:schemeClr val="bg1"/>
                </a:solidFill>
                <a:latin typeface="Arial" panose="020B0604020202020204" pitchFamily="34" charset="0"/>
                <a:ea typeface="Times New Roman" panose="02020603050405020304" pitchFamily="18" charset="0"/>
              </a:rPr>
              <a:t>99–102</a:t>
            </a:r>
            <a:r>
              <a:rPr lang="en-US" sz="2000" i="1" dirty="0">
                <a:solidFill>
                  <a:schemeClr val="bg1"/>
                </a:solidFill>
                <a:latin typeface="Arial" panose="020B0604020202020204" pitchFamily="34" charset="0"/>
                <a:ea typeface="Times New Roman" panose="02020603050405020304" pitchFamily="18" charset="0"/>
              </a:rPr>
              <a:t>.</a:t>
            </a:r>
            <a:br>
              <a:rPr lang="en-US" sz="2000" i="1" dirty="0">
                <a:solidFill>
                  <a:schemeClr val="bg1"/>
                </a:solidFill>
                <a:latin typeface="Arial" panose="020B0604020202020204" pitchFamily="34" charset="0"/>
                <a:ea typeface="Times New Roman" panose="02020603050405020304" pitchFamily="18" charset="0"/>
              </a:rPr>
            </a:br>
            <a:br>
              <a:rPr lang="en-US" sz="2000" b="1" dirty="0">
                <a:solidFill>
                  <a:schemeClr val="bg1"/>
                </a:solidFill>
              </a:rPr>
            </a:br>
            <a:r>
              <a:rPr lang="en-US" sz="2000" i="1" dirty="0">
                <a:solidFill>
                  <a:schemeClr val="bg1"/>
                </a:solidFill>
                <a:latin typeface="Arial" panose="020B0604020202020204" pitchFamily="34" charset="0"/>
                <a:ea typeface="Times New Roman" panose="02020603050405020304" pitchFamily="18" charset="0"/>
              </a:rPr>
              <a:t>Bonomi AE, Martin D.  Domestic abusers:  expert </a:t>
            </a:r>
            <a:r>
              <a:rPr lang="en-US" sz="2000" i="1" u="sng" dirty="0">
                <a:solidFill>
                  <a:srgbClr val="FFFF00"/>
                </a:solidFill>
                <a:latin typeface="Arial" panose="020B0604020202020204" pitchFamily="34" charset="0"/>
                <a:ea typeface="Times New Roman" panose="02020603050405020304" pitchFamily="18" charset="0"/>
              </a:rPr>
              <a:t>triangulators</a:t>
            </a:r>
            <a:r>
              <a:rPr lang="en-US" sz="2000" i="1" dirty="0">
                <a:solidFill>
                  <a:schemeClr val="bg1"/>
                </a:solidFill>
                <a:latin typeface="Arial" panose="020B0604020202020204" pitchFamily="34" charset="0"/>
                <a:ea typeface="Times New Roman" panose="02020603050405020304" pitchFamily="18" charset="0"/>
              </a:rPr>
              <a:t>, new victim advocacy models to buffer against it.  </a:t>
            </a:r>
            <a:br>
              <a:rPr lang="en-US" sz="2000" i="1" dirty="0">
                <a:solidFill>
                  <a:schemeClr val="bg1"/>
                </a:solidFill>
                <a:latin typeface="Arial" panose="020B0604020202020204" pitchFamily="34" charset="0"/>
                <a:ea typeface="Times New Roman" panose="02020603050405020304" pitchFamily="18" charset="0"/>
              </a:rPr>
            </a:br>
            <a:r>
              <a:rPr lang="en-US" sz="2000" i="1" dirty="0">
                <a:solidFill>
                  <a:schemeClr val="bg1"/>
                </a:solidFill>
                <a:latin typeface="Arial" panose="020B0604020202020204" pitchFamily="34" charset="0"/>
                <a:ea typeface="Times New Roman" panose="02020603050405020304" pitchFamily="18" charset="0"/>
              </a:rPr>
              <a:t>Journal of Family Violence 2020.</a:t>
            </a:r>
            <a:br>
              <a:rPr lang="en-US" sz="2000" i="1" dirty="0">
                <a:solidFill>
                  <a:schemeClr val="bg1"/>
                </a:solidFill>
                <a:latin typeface="Arial" panose="020B0604020202020204" pitchFamily="34" charset="0"/>
                <a:ea typeface="Times New Roman" panose="02020603050405020304" pitchFamily="18" charset="0"/>
              </a:rPr>
            </a:br>
            <a:br>
              <a:rPr lang="en-US" sz="2000" i="1" dirty="0">
                <a:ln w="6350">
                  <a:noFill/>
                </a:ln>
                <a:solidFill>
                  <a:schemeClr val="bg1"/>
                </a:solidFill>
                <a:latin typeface="Arial" panose="020B0604020202020204" pitchFamily="34" charset="0"/>
              </a:rPr>
            </a:br>
            <a:br>
              <a:rPr lang="en-US" sz="2000" i="1" dirty="0">
                <a:solidFill>
                  <a:schemeClr val="bg1"/>
                </a:solidFill>
                <a:latin typeface="Arial" panose="020B0604020202020204" pitchFamily="34" charset="0"/>
                <a:ea typeface="Times New Roman" panose="02020603050405020304" pitchFamily="18" charset="0"/>
              </a:rPr>
            </a:br>
            <a:endParaRPr lang="en-US" sz="2000" b="1" dirty="0">
              <a:solidFill>
                <a:schemeClr val="bg1"/>
              </a:solidFill>
            </a:endParaRPr>
          </a:p>
        </p:txBody>
      </p:sp>
      <p:pic>
        <p:nvPicPr>
          <p:cNvPr id="3" name="Picture 3">
            <a:extLst>
              <a:ext uri="{FF2B5EF4-FFF2-40B4-BE49-F238E27FC236}">
                <a16:creationId xmlns:a16="http://schemas.microsoft.com/office/drawing/2014/main" id="{6E5C775B-EB96-2FFF-B161-0DE3D1842D15}"/>
              </a:ext>
            </a:extLst>
          </p:cNvPr>
          <p:cNvPicPr>
            <a:picLocks noChangeAspect="1"/>
          </p:cNvPicPr>
          <p:nvPr/>
        </p:nvPicPr>
        <p:blipFill rotWithShape="1">
          <a:blip r:embed="rId2">
            <a:extLst>
              <a:ext uri="{28A0092B-C50C-407E-A947-70E740481C1C}">
                <a14:useLocalDpi xmlns:a14="http://schemas.microsoft.com/office/drawing/2010/main" val="0"/>
              </a:ext>
            </a:extLst>
          </a:blip>
          <a:srcRect l="12946" r="15155" b="2"/>
          <a:stretch>
            <a:fillRect/>
          </a:stretch>
        </p:blipFill>
        <p:spPr bwMode="auto">
          <a:xfrm>
            <a:off x="7128710" y="1265360"/>
            <a:ext cx="4643753" cy="43272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9A86DE8-61F9-AA03-1BA7-46CEC4DC9F3C}"/>
              </a:ext>
            </a:extLst>
          </p:cNvPr>
          <p:cNvSpPr/>
          <p:nvPr/>
        </p:nvSpPr>
        <p:spPr>
          <a:xfrm>
            <a:off x="7341769" y="3181349"/>
            <a:ext cx="2038350" cy="495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E10D90F-29B1-A4DC-F2A1-A739E99E5762}"/>
              </a:ext>
            </a:extLst>
          </p:cNvPr>
          <p:cNvSpPr/>
          <p:nvPr/>
        </p:nvSpPr>
        <p:spPr>
          <a:xfrm>
            <a:off x="8484770" y="2503069"/>
            <a:ext cx="2038350" cy="495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810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20BDD-5C22-AF21-0612-E7464A72E1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D8B38B-F657-010B-6B52-C4E7D2CD65BE}"/>
              </a:ext>
            </a:extLst>
          </p:cNvPr>
          <p:cNvSpPr txBox="1">
            <a:spLocks/>
          </p:cNvSpPr>
          <p:nvPr/>
        </p:nvSpPr>
        <p:spPr>
          <a:xfrm>
            <a:off x="3000261" y="2683646"/>
            <a:ext cx="6191478" cy="326852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i="0" u="none" strike="noStrike" kern="1200" cap="none" spc="0" normalizeH="0" baseline="0" noProof="0" dirty="0">
                <a:ln>
                  <a:noFill/>
                </a:ln>
                <a:solidFill>
                  <a:srgbClr val="FFFFFF"/>
                </a:solidFill>
                <a:effectLst/>
                <a:uLnTx/>
                <a:uFillTx/>
                <a:latin typeface="Calibri Light" panose="020F0302020204030204"/>
                <a:ea typeface="+mn-ea"/>
                <a:cs typeface="+mn-cs"/>
              </a:rPr>
              <a:t>Abuser Uses Children to Influence Recantation </a:t>
            </a:r>
            <a:endParaRPr lang="en-US" sz="4800" b="1" dirty="0">
              <a:solidFill>
                <a:srgbClr val="FFFFFF"/>
              </a:solidFill>
              <a:latin typeface="Calibri Light" panose="020F0302020204030204"/>
            </a:endParaRPr>
          </a:p>
        </p:txBody>
      </p:sp>
    </p:spTree>
    <p:extLst>
      <p:ext uri="{BB962C8B-B14F-4D97-AF65-F5344CB8AC3E}">
        <p14:creationId xmlns:p14="http://schemas.microsoft.com/office/powerpoint/2010/main" val="3399334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0395-5A63-4F6E-9855-5A9521BE69BB}"/>
              </a:ext>
            </a:extLst>
          </p:cNvPr>
          <p:cNvSpPr>
            <a:spLocks noGrp="1"/>
          </p:cNvSpPr>
          <p:nvPr>
            <p:ph type="title"/>
          </p:nvPr>
        </p:nvSpPr>
        <p:spPr>
          <a:xfrm>
            <a:off x="487106" y="1218896"/>
            <a:ext cx="3764952" cy="3387497"/>
          </a:xfrm>
        </p:spPr>
        <p:txBody>
          <a:bodyPr anchor="b">
            <a:normAutofit fontScale="90000"/>
          </a:bodyPr>
          <a:lstStyle/>
          <a:p>
            <a:br>
              <a:rPr lang="en-US" sz="4000" dirty="0">
                <a:solidFill>
                  <a:srgbClr val="FFFFFF"/>
                </a:solidFill>
              </a:rPr>
            </a:br>
            <a:r>
              <a:rPr lang="en-US" sz="4000" dirty="0">
                <a:solidFill>
                  <a:srgbClr val="FFFFFF"/>
                </a:solidFill>
              </a:rPr>
              <a:t>Abuser Triangulates Child Against the Victim:</a:t>
            </a:r>
            <a:br>
              <a:rPr lang="en-US" sz="4000" dirty="0">
                <a:solidFill>
                  <a:srgbClr val="FFFFFF"/>
                </a:solidFill>
              </a:rPr>
            </a:br>
            <a:br>
              <a:rPr lang="en-US" sz="4000" dirty="0">
                <a:solidFill>
                  <a:srgbClr val="FFFFFF"/>
                </a:solidFill>
              </a:rPr>
            </a:br>
            <a:r>
              <a:rPr lang="en-US" sz="4000" dirty="0">
                <a:solidFill>
                  <a:srgbClr val="FFFFFF"/>
                </a:solidFill>
              </a:rPr>
              <a:t>It’s “Us” vs. “Her”</a:t>
            </a:r>
            <a:endParaRPr lang="en-US" sz="4000" i="1" dirty="0">
              <a:solidFill>
                <a:srgbClr val="FFFFFF"/>
              </a:solidFill>
            </a:endParaRPr>
          </a:p>
        </p:txBody>
      </p:sp>
      <p:sp>
        <p:nvSpPr>
          <p:cNvPr id="3" name="Content Placeholder 2">
            <a:extLst>
              <a:ext uri="{FF2B5EF4-FFF2-40B4-BE49-F238E27FC236}">
                <a16:creationId xmlns:a16="http://schemas.microsoft.com/office/drawing/2014/main" id="{CBF68D1D-A01D-445E-B592-3FFF22A1BD4C}"/>
              </a:ext>
            </a:extLst>
          </p:cNvPr>
          <p:cNvSpPr>
            <a:spLocks noGrp="1"/>
          </p:cNvSpPr>
          <p:nvPr>
            <p:ph idx="1"/>
          </p:nvPr>
        </p:nvSpPr>
        <p:spPr>
          <a:xfrm>
            <a:off x="4653280" y="406400"/>
            <a:ext cx="6918959" cy="6004560"/>
          </a:xfrm>
        </p:spPr>
        <p:txBody>
          <a:bodyPr anchor="ctr">
            <a:normAutofit/>
          </a:bodyPr>
          <a:lstStyle/>
          <a:p>
            <a:r>
              <a:rPr lang="en-US" sz="1800" dirty="0">
                <a:solidFill>
                  <a:schemeClr val="bg1"/>
                </a:solidFill>
              </a:rPr>
              <a:t>Abuser severely beat his wife at a nightclub (breaking her nose) because she was “ruining his chance to have fun.”  </a:t>
            </a:r>
            <a:r>
              <a:rPr lang="en-US" sz="1800" dirty="0">
                <a:solidFill>
                  <a:srgbClr val="FFFF00"/>
                </a:solidFill>
              </a:rPr>
              <a:t>[STAGE 1&amp;2:  BLAME] </a:t>
            </a:r>
            <a:r>
              <a:rPr lang="en-US" sz="1800" dirty="0">
                <a:solidFill>
                  <a:schemeClr val="bg1"/>
                </a:solidFill>
              </a:rPr>
              <a:t> While awaiting trial, the abuser tampered with the victim from jail, including triangulating their 5-year-old child. </a:t>
            </a:r>
          </a:p>
          <a:p>
            <a:endParaRPr lang="en-US" sz="1800" dirty="0">
              <a:solidFill>
                <a:schemeClr val="bg1"/>
              </a:solidFill>
            </a:endParaRPr>
          </a:p>
          <a:p>
            <a:r>
              <a:rPr lang="en-US" sz="1800" dirty="0">
                <a:solidFill>
                  <a:schemeClr val="bg1"/>
                </a:solidFill>
              </a:rPr>
              <a:t>During one call, shortly after implicating the victim (“You sat there and wanted me to do that [break your nose]”) </a:t>
            </a:r>
            <a:r>
              <a:rPr lang="en-US" sz="1800" dirty="0">
                <a:solidFill>
                  <a:srgbClr val="FFFF00"/>
                </a:solidFill>
              </a:rPr>
              <a:t>[STAGE 1&amp;2:  BLAME]</a:t>
            </a:r>
            <a:r>
              <a:rPr lang="en-US" sz="1800" dirty="0">
                <a:solidFill>
                  <a:schemeClr val="bg1"/>
                </a:solidFill>
              </a:rPr>
              <a:t>, the abuser asked to talk to the couple’s child. When the child got on the phone, the abuser intimidated the child and placed blame for the abuse back on the victim: </a:t>
            </a:r>
            <a:r>
              <a:rPr lang="en-US" sz="1800" dirty="0">
                <a:solidFill>
                  <a:schemeClr val="bg1"/>
                </a:solidFill>
                <a:highlight>
                  <a:srgbClr val="0000FF"/>
                </a:highlight>
              </a:rPr>
              <a:t>“Your mom is mean and evil. Tell her I said that. Ask your mom why she hates me. Ask her why she don’t love me, why she keep </a:t>
            </a:r>
            <a:r>
              <a:rPr lang="en-US" sz="1800" dirty="0" err="1">
                <a:solidFill>
                  <a:schemeClr val="bg1"/>
                </a:solidFill>
                <a:highlight>
                  <a:srgbClr val="0000FF"/>
                </a:highlight>
              </a:rPr>
              <a:t>puttin</a:t>
            </a:r>
            <a:r>
              <a:rPr lang="en-US" sz="1800" dirty="0">
                <a:solidFill>
                  <a:schemeClr val="bg1"/>
                </a:solidFill>
                <a:highlight>
                  <a:srgbClr val="0000FF"/>
                </a:highlight>
              </a:rPr>
              <a:t>’ me in jail.”  </a:t>
            </a:r>
            <a:r>
              <a:rPr lang="en-US" sz="1800" b="1" dirty="0">
                <a:solidFill>
                  <a:srgbClr val="FFFF00"/>
                </a:solidFill>
                <a:highlight>
                  <a:srgbClr val="0000FF"/>
                </a:highlight>
              </a:rPr>
              <a:t>[</a:t>
            </a:r>
            <a:r>
              <a:rPr lang="en-US" sz="1800" b="1" u="sng" dirty="0">
                <a:solidFill>
                  <a:srgbClr val="FFFF00"/>
                </a:solidFill>
                <a:highlight>
                  <a:srgbClr val="0000FF"/>
                </a:highlight>
              </a:rPr>
              <a:t>STAGE 2:  SYMPATHY APPEAL</a:t>
            </a:r>
            <a:r>
              <a:rPr lang="en-US" sz="1800" b="1" dirty="0">
                <a:solidFill>
                  <a:srgbClr val="FFFF00"/>
                </a:solidFill>
                <a:highlight>
                  <a:srgbClr val="0000FF"/>
                </a:highlight>
              </a:rPr>
              <a:t>]</a:t>
            </a:r>
          </a:p>
          <a:p>
            <a:endParaRPr lang="en-US" sz="1800" dirty="0">
              <a:solidFill>
                <a:schemeClr val="bg1"/>
              </a:solidFill>
            </a:endParaRPr>
          </a:p>
          <a:p>
            <a:r>
              <a:rPr lang="en-US" sz="1800" dirty="0">
                <a:solidFill>
                  <a:schemeClr val="bg1"/>
                </a:solidFill>
              </a:rPr>
              <a:t>The child repeated the questions to the victim, and the victim refused to give the phone back to her </a:t>
            </a:r>
            <a:r>
              <a:rPr lang="en-US" sz="1800" dirty="0">
                <a:solidFill>
                  <a:schemeClr val="bg1"/>
                </a:solidFill>
                <a:highlight>
                  <a:srgbClr val="0000FF"/>
                </a:highlight>
              </a:rPr>
              <a:t>child. This prompted the abuser to intimidate the victim repeatedly, “Can I talk to my [child]?!”   He further intimidated the victim by threatening suicide (e.g., “Why you </a:t>
            </a:r>
            <a:r>
              <a:rPr lang="en-US" sz="1800" dirty="0" err="1">
                <a:solidFill>
                  <a:schemeClr val="bg1"/>
                </a:solidFill>
                <a:highlight>
                  <a:srgbClr val="0000FF"/>
                </a:highlight>
              </a:rPr>
              <a:t>wanna</a:t>
            </a:r>
            <a:r>
              <a:rPr lang="en-US" sz="1800" dirty="0">
                <a:solidFill>
                  <a:schemeClr val="bg1"/>
                </a:solidFill>
                <a:highlight>
                  <a:srgbClr val="0000FF"/>
                </a:highlight>
              </a:rPr>
              <a:t>’ kick a motherfucker while he’s down, though? You’re making me go crazy … you </a:t>
            </a:r>
            <a:r>
              <a:rPr lang="en-US" sz="1800" dirty="0" err="1">
                <a:solidFill>
                  <a:schemeClr val="bg1"/>
                </a:solidFill>
                <a:highlight>
                  <a:srgbClr val="0000FF"/>
                </a:highlight>
              </a:rPr>
              <a:t>wanna</a:t>
            </a:r>
            <a:r>
              <a:rPr lang="en-US" sz="1800" dirty="0">
                <a:solidFill>
                  <a:schemeClr val="bg1"/>
                </a:solidFill>
                <a:highlight>
                  <a:srgbClr val="0000FF"/>
                </a:highlight>
              </a:rPr>
              <a:t>’ seek a motherfucker suicidal?”). </a:t>
            </a:r>
            <a:r>
              <a:rPr lang="en-US" sz="1800" b="1" dirty="0">
                <a:solidFill>
                  <a:srgbClr val="FFFF00"/>
                </a:solidFill>
                <a:highlight>
                  <a:srgbClr val="0000FF"/>
                </a:highlight>
              </a:rPr>
              <a:t>[</a:t>
            </a:r>
            <a:r>
              <a:rPr lang="en-US" sz="1800" b="1" u="sng" dirty="0">
                <a:solidFill>
                  <a:srgbClr val="FFFF00"/>
                </a:solidFill>
                <a:highlight>
                  <a:srgbClr val="0000FF"/>
                </a:highlight>
              </a:rPr>
              <a:t>STAGE 2: SYMPATHY APPEAL</a:t>
            </a:r>
            <a:r>
              <a:rPr lang="en-US" sz="1800" b="1" dirty="0">
                <a:solidFill>
                  <a:srgbClr val="FFFF00"/>
                </a:solidFill>
                <a:highlight>
                  <a:srgbClr val="0000FF"/>
                </a:highlight>
              </a:rPr>
              <a:t>]</a:t>
            </a:r>
            <a:r>
              <a:rPr lang="en-US" sz="1800" dirty="0">
                <a:solidFill>
                  <a:srgbClr val="FFFF00"/>
                </a:solidFill>
                <a:highlight>
                  <a:srgbClr val="0000FF"/>
                </a:highlight>
              </a:rPr>
              <a:t> </a:t>
            </a:r>
            <a:r>
              <a:rPr lang="en-US" sz="1800" dirty="0">
                <a:solidFill>
                  <a:schemeClr val="bg1"/>
                </a:solidFill>
              </a:rPr>
              <a:t>In response, the victim agreed to try to get the abuser out of jail. </a:t>
            </a:r>
          </a:p>
        </p:txBody>
      </p:sp>
    </p:spTree>
    <p:extLst>
      <p:ext uri="{BB962C8B-B14F-4D97-AF65-F5344CB8AC3E}">
        <p14:creationId xmlns:p14="http://schemas.microsoft.com/office/powerpoint/2010/main" val="2318872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DCCA-DB86-4362-AE2E-8049F7B13E9D}"/>
              </a:ext>
            </a:extLst>
          </p:cNvPr>
          <p:cNvSpPr txBox="1">
            <a:spLocks/>
          </p:cNvSpPr>
          <p:nvPr/>
        </p:nvSpPr>
        <p:spPr>
          <a:xfrm>
            <a:off x="3000261" y="2165381"/>
            <a:ext cx="6191478" cy="326852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i="0" u="none" strike="noStrike" kern="1200" cap="none" spc="0" normalizeH="0" baseline="0" noProof="0" dirty="0">
                <a:ln>
                  <a:noFill/>
                </a:ln>
                <a:solidFill>
                  <a:srgbClr val="FFFFFF"/>
                </a:solidFill>
                <a:effectLst/>
                <a:uLnTx/>
                <a:uFillTx/>
                <a:latin typeface="Calibri Light" panose="020F0302020204030204"/>
                <a:ea typeface="+mn-ea"/>
                <a:cs typeface="+mn-cs"/>
              </a:rPr>
              <a:t>Abuser Uses Friends</a:t>
            </a:r>
            <a:r>
              <a:rPr lang="en-US" sz="4800" dirty="0">
                <a:solidFill>
                  <a:srgbClr val="FFFFFF"/>
                </a:solidFill>
                <a:latin typeface="Calibri Light" panose="020F0302020204030204"/>
              </a:rPr>
              <a:t> to Convey Messages </a:t>
            </a:r>
            <a:endParaRPr lang="en-US" sz="4800" dirty="0">
              <a:solidFill>
                <a:srgbClr val="FFFFFF"/>
              </a:solidFill>
              <a:latin typeface="Calibri Light" panose="020F0302020204030204"/>
              <a:sym typeface="Wingdings" panose="05000000000000000000" pitchFamily="2" charset="2"/>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800" i="0" u="none" strike="noStrike" kern="1200" cap="none" spc="0" normalizeH="0" baseline="0" noProof="0" dirty="0">
              <a:ln>
                <a:noFill/>
              </a:ln>
              <a:solidFill>
                <a:srgbClr val="FFFFFF"/>
              </a:solidFill>
              <a:effectLst/>
              <a:uLnTx/>
              <a:uFillTx/>
              <a:latin typeface="Calibri Light" panose="020F0302020204030204"/>
              <a:ea typeface="+mn-ea"/>
              <a:cs typeface="+mn-cs"/>
              <a:sym typeface="Wingdings" panose="05000000000000000000" pitchFamily="2" charset="2"/>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lang="en-US" sz="4800" b="1" dirty="0">
              <a:solidFill>
                <a:srgbClr val="FFFFFF"/>
              </a:solidFill>
              <a:latin typeface="Calibri Light" panose="020F0302020204030204"/>
            </a:endParaRPr>
          </a:p>
        </p:txBody>
      </p:sp>
    </p:spTree>
    <p:extLst>
      <p:ext uri="{BB962C8B-B14F-4D97-AF65-F5344CB8AC3E}">
        <p14:creationId xmlns:p14="http://schemas.microsoft.com/office/powerpoint/2010/main" val="3041612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5E7839B-0FEF-3524-5FD2-0C9DE2944D13}"/>
              </a:ext>
            </a:extLst>
          </p:cNvPr>
          <p:cNvSpPr>
            <a:spLocks noGrp="1" noChangeArrowheads="1"/>
          </p:cNvSpPr>
          <p:nvPr>
            <p:ph type="title"/>
          </p:nvPr>
        </p:nvSpPr>
        <p:spPr>
          <a:xfrm>
            <a:off x="1197643" y="541385"/>
            <a:ext cx="9144000" cy="762000"/>
          </a:xfrm>
        </p:spPr>
        <p:txBody>
          <a:bodyPr>
            <a:normAutofit/>
          </a:bodyPr>
          <a:lstStyle/>
          <a:p>
            <a:r>
              <a:rPr lang="en-US" altLang="en-US" b="1" u="sng" dirty="0">
                <a:solidFill>
                  <a:schemeClr val="bg1"/>
                </a:solidFill>
              </a:rPr>
              <a:t>A Few</a:t>
            </a:r>
            <a:r>
              <a:rPr lang="en-US" altLang="en-US" b="1" dirty="0">
                <a:solidFill>
                  <a:schemeClr val="bg1"/>
                </a:solidFill>
              </a:rPr>
              <a:t> Limitations of Prior Research</a:t>
            </a:r>
          </a:p>
        </p:txBody>
      </p:sp>
      <p:sp>
        <p:nvSpPr>
          <p:cNvPr id="4099" name="Rectangle 3">
            <a:extLst>
              <a:ext uri="{FF2B5EF4-FFF2-40B4-BE49-F238E27FC236}">
                <a16:creationId xmlns:a16="http://schemas.microsoft.com/office/drawing/2014/main" id="{31F2EB7C-D5A3-C24C-A5BF-4D53C84D4E97}"/>
              </a:ext>
            </a:extLst>
          </p:cNvPr>
          <p:cNvSpPr>
            <a:spLocks noGrp="1" noChangeArrowheads="1"/>
          </p:cNvSpPr>
          <p:nvPr>
            <p:ph idx="1"/>
          </p:nvPr>
        </p:nvSpPr>
        <p:spPr>
          <a:xfrm>
            <a:off x="1001551" y="1823285"/>
            <a:ext cx="9628742" cy="4114800"/>
          </a:xfrm>
        </p:spPr>
        <p:txBody>
          <a:bodyPr rtlCol="0">
            <a:normAutofit/>
          </a:bodyPr>
          <a:lstStyle/>
          <a:p>
            <a:pPr marL="594360" indent="-457200">
              <a:spcBef>
                <a:spcPct val="60000"/>
              </a:spcBef>
              <a:buClr>
                <a:schemeClr val="accent5">
                  <a:lumMod val="75000"/>
                </a:schemeClr>
              </a:buClr>
              <a:buSzPct val="170000"/>
              <a:buFont typeface="Wingdings" pitchFamily="2" charset="2"/>
              <a:buChar char="§"/>
              <a:defRPr/>
            </a:pPr>
            <a:r>
              <a:rPr lang="en-US" dirty="0">
                <a:solidFill>
                  <a:schemeClr val="bg1"/>
                </a:solidFill>
              </a:rPr>
              <a:t>Derived from case files &amp; victim statements, which give only part of the picture</a:t>
            </a:r>
          </a:p>
          <a:p>
            <a:pPr marL="1134427" lvl="2" indent="-411480">
              <a:spcBef>
                <a:spcPct val="60000"/>
              </a:spcBef>
              <a:buClr>
                <a:schemeClr val="accent5">
                  <a:lumMod val="75000"/>
                </a:schemeClr>
              </a:buClr>
              <a:buSzPct val="170000"/>
              <a:buFont typeface="Wingdings" pitchFamily="2" charset="2"/>
              <a:buChar char="§"/>
              <a:defRPr/>
            </a:pPr>
            <a:r>
              <a:rPr lang="en-US" sz="2800" dirty="0">
                <a:solidFill>
                  <a:schemeClr val="bg1"/>
                </a:solidFill>
              </a:rPr>
              <a:t>Recording bias</a:t>
            </a:r>
          </a:p>
          <a:p>
            <a:pPr marL="1134427" lvl="2" indent="-411480">
              <a:spcBef>
                <a:spcPct val="60000"/>
              </a:spcBef>
              <a:buClr>
                <a:schemeClr val="accent5">
                  <a:lumMod val="75000"/>
                </a:schemeClr>
              </a:buClr>
              <a:buSzPct val="170000"/>
              <a:buFont typeface="Wingdings" pitchFamily="2" charset="2"/>
              <a:buChar char="§"/>
              <a:defRPr/>
            </a:pPr>
            <a:r>
              <a:rPr lang="en-US" sz="2800" dirty="0">
                <a:solidFill>
                  <a:schemeClr val="bg1"/>
                </a:solidFill>
              </a:rPr>
              <a:t>Recall bias</a:t>
            </a:r>
          </a:p>
          <a:p>
            <a:pPr marL="137160" indent="0">
              <a:spcBef>
                <a:spcPct val="60000"/>
              </a:spcBef>
              <a:buClr>
                <a:schemeClr val="accent5">
                  <a:lumMod val="75000"/>
                </a:schemeClr>
              </a:buClr>
              <a:buSzPct val="170000"/>
              <a:buNone/>
              <a:defRPr/>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Bell 1.2.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srcRect/>
          <a:stretch>
            <a:fillRect/>
          </a:stretch>
        </p:blipFill>
        <p:spPr bwMode="auto">
          <a:xfrm>
            <a:off x="10802491" y="5460184"/>
            <a:ext cx="458832" cy="458832"/>
          </a:xfrm>
          <a:prstGeom prst="rect">
            <a:avLst/>
          </a:prstGeom>
          <a:noFill/>
          <a:ln w="9525">
            <a:noFill/>
            <a:miter lim="800000"/>
            <a:headEnd/>
            <a:tailEnd/>
          </a:ln>
        </p:spPr>
      </p:pic>
      <p:sp>
        <p:nvSpPr>
          <p:cNvPr id="243714" name="Text Box 3"/>
          <p:cNvSpPr txBox="1">
            <a:spLocks noChangeArrowheads="1"/>
          </p:cNvSpPr>
          <p:nvPr/>
        </p:nvSpPr>
        <p:spPr bwMode="auto">
          <a:xfrm>
            <a:off x="1600200" y="576937"/>
            <a:ext cx="8472117" cy="530408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Abuser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Dog I, its, dog its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hella</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important that I talk to her dog.  Can you hear 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FRIEND</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Yeah.  You want me to pass her that number or what do you want me tell 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Abuser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Dog I want you to show up to her f****n' work man. And beat that bitch in her f****n' face, in her f****n</a:t>
            </a:r>
            <a:r>
              <a:rPr kumimoji="0" lang="ja-JP" altLang="en-US" sz="2400" b="0" i="0" u="none" strike="noStrike" kern="1200" cap="none" spc="0" normalizeH="0" baseline="0" noProof="0" dirty="0">
                <a:ln>
                  <a:noFill/>
                </a:ln>
                <a:solidFill>
                  <a:prstClr val="white"/>
                </a:solidFill>
                <a:effectLst/>
                <a:uLnTx/>
                <a:uFillTx/>
                <a:latin typeface="Arial" panose="020B0604020202020204" pitchFamily="34" charset="0"/>
                <a:ea typeface="Calisto MT" panose="02040603050505030304" pitchFamily="18" charset="0"/>
                <a:cs typeface="Arial" panose="020B0604020202020204" pitchFamily="34" charset="0"/>
              </a:rPr>
              <a: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rat. Jesus Christ dog give her that f****n’ number dog and tell her to f****n sit the f**k down and shut up.  Can you do that?  </a:t>
            </a: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377" rtl="0" eaLnBrk="0" fontAlgn="auto" latinLnBrk="0" hangingPunct="0">
              <a:lnSpc>
                <a:spcPct val="100000"/>
              </a:lnSpc>
              <a:spcBef>
                <a:spcPct val="50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347631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851" fill="hold"/>
                                        <p:tgtEl>
                                          <p:spTgt spid="2058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20582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5549752.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1011250" y="5510267"/>
            <a:ext cx="544652" cy="54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Text Box 3"/>
          <p:cNvSpPr txBox="1">
            <a:spLocks noChangeArrowheads="1"/>
          </p:cNvSpPr>
          <p:nvPr/>
        </p:nvSpPr>
        <p:spPr bwMode="auto">
          <a:xfrm>
            <a:off x="1905000" y="274918"/>
            <a:ext cx="8382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ＭＳ Ｐゴシック"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black"/>
              </a:solidFill>
              <a:effectLst/>
              <a:uLnTx/>
              <a:uFillTx/>
              <a:latin typeface="Arial" panose="020B0604020202020204" pitchFamily="34" charset="0"/>
              <a:ea typeface="ＭＳ Ｐゴシック"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Abuser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	That</a:t>
            </a:r>
            <a:r>
              <a:rPr kumimoji="0" lang="ja-JP" altLang="en-US" sz="2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rPr>
              <a: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s the f*** she</a:t>
            </a:r>
            <a:r>
              <a:rPr kumimoji="0" lang="ja-JP" altLang="en-US" sz="2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rPr>
              <a: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s talking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FRIEND</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 And if she don</a:t>
            </a:r>
            <a:r>
              <a:rPr kumimoji="0" lang="ja-JP" altLang="en-US" sz="2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rPr>
              <a: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t show up all three of them bulls***s will drop?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Abuser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	All that s**t goes away.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prstClr val="white"/>
                </a:solidFill>
                <a:latin typeface="Arial" panose="020B0604020202020204" pitchFamily="34" charset="0"/>
                <a:ea typeface="ＭＳ Ｐゴシック" pitchFamily="49" charset="-128"/>
                <a:cs typeface="Arial" panose="020B0604020202020204" pitchFamily="34" charset="0"/>
              </a:rPr>
              <a:t>FRIEND</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 Man, and you get out this weekend if…if it happens?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Abuser</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 Well I</a:t>
            </a:r>
            <a:r>
              <a:rPr kumimoji="0" lang="ja-JP" altLang="en-US" sz="2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rPr>
              <a: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m…no it</a:t>
            </a:r>
            <a:r>
              <a:rPr kumimoji="0" lang="ja-JP" altLang="en-US" sz="2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rPr>
              <a: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s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gonna</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 take a week. Cause look, the trial date after that if she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doesn</a:t>
            </a:r>
            <a:r>
              <a:rPr kumimoji="0" lang="ja-JP" altLang="en-US" sz="2400" b="0" i="0" u="none" strike="noStrike" kern="1200" cap="none" spc="0" normalizeH="0" baseline="0" noProof="0" dirty="0">
                <a:ln>
                  <a:noFill/>
                </a:ln>
                <a:solidFill>
                  <a:prstClr val="white"/>
                </a:solidFill>
                <a:effectLst/>
                <a:uLnTx/>
                <a:uFillTx/>
                <a:latin typeface="Arial" panose="020B0604020202020204" pitchFamily="34" charset="0"/>
                <a:ea typeface="Georgia" panose="02040502050405020303" pitchFamily="18" charset="0"/>
                <a:cs typeface="Arial" panose="020B0604020202020204" pitchFamily="34" charset="0"/>
              </a:rPr>
              <a: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49" charset="-128"/>
                <a:cs typeface="Arial" panose="020B0604020202020204" pitchFamily="34" charset="0"/>
              </a:rPr>
              <a:t>t come for like a week, then it all goes away.</a:t>
            </a:r>
          </a:p>
        </p:txBody>
      </p:sp>
    </p:spTree>
    <p:extLst>
      <p:ext uri="{BB962C8B-B14F-4D97-AF65-F5344CB8AC3E}">
        <p14:creationId xmlns:p14="http://schemas.microsoft.com/office/powerpoint/2010/main" val="1301401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75" fill="hold"/>
                                        <p:tgtEl>
                                          <p:spTgt spid="2242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22425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4D5C8-7C71-4792-BB94-E4972D00401E}"/>
              </a:ext>
            </a:extLst>
          </p:cNvPr>
          <p:cNvSpPr>
            <a:spLocks noGrp="1"/>
          </p:cNvSpPr>
          <p:nvPr>
            <p:ph type="title"/>
          </p:nvPr>
        </p:nvSpPr>
        <p:spPr>
          <a:xfrm>
            <a:off x="802395" y="1918035"/>
            <a:ext cx="10587209" cy="3274592"/>
          </a:xfrm>
        </p:spPr>
        <p:txBody>
          <a:bodyPr vert="horz" lIns="91440" tIns="45720" rIns="91440" bIns="45720" rtlCol="0" anchor="ctr">
            <a:normAutofit/>
          </a:bodyPr>
          <a:lstStyle/>
          <a:p>
            <a:pPr algn="ctr"/>
            <a:r>
              <a:rPr lang="en-US" sz="4400" dirty="0">
                <a:solidFill>
                  <a:schemeClr val="bg1"/>
                </a:solidFill>
              </a:rPr>
              <a:t>Abuser Uses a Combination of Modalities </a:t>
            </a:r>
            <a:br>
              <a:rPr lang="en-US" sz="4400" dirty="0">
                <a:solidFill>
                  <a:schemeClr val="bg1"/>
                </a:solidFill>
              </a:rPr>
            </a:br>
            <a:r>
              <a:rPr lang="en-US" sz="4400" dirty="0">
                <a:solidFill>
                  <a:schemeClr val="bg1"/>
                </a:solidFill>
              </a:rPr>
              <a:t>(Texting, Photos)</a:t>
            </a:r>
            <a:br>
              <a:rPr lang="en-US" sz="4400" dirty="0">
                <a:solidFill>
                  <a:schemeClr val="bg1"/>
                </a:solidFill>
              </a:rPr>
            </a:br>
            <a:br>
              <a:rPr lang="en-US" sz="4400" dirty="0">
                <a:solidFill>
                  <a:schemeClr val="bg1"/>
                </a:solidFill>
              </a:rPr>
            </a:br>
            <a:endParaRPr lang="en-US" sz="4400" kern="1200" dirty="0">
              <a:solidFill>
                <a:schemeClr val="bg1"/>
              </a:solidFill>
              <a:latin typeface="+mj-lt"/>
              <a:ea typeface="+mj-ea"/>
              <a:cs typeface="+mj-cs"/>
            </a:endParaRPr>
          </a:p>
        </p:txBody>
      </p:sp>
      <p:sp>
        <p:nvSpPr>
          <p:cNvPr id="3" name="Text Placeholder 2">
            <a:extLst>
              <a:ext uri="{FF2B5EF4-FFF2-40B4-BE49-F238E27FC236}">
                <a16:creationId xmlns:a16="http://schemas.microsoft.com/office/drawing/2014/main" id="{840BBE06-9F09-48F1-A526-EB7E773CBE38}"/>
              </a:ext>
            </a:extLst>
          </p:cNvPr>
          <p:cNvSpPr>
            <a:spLocks noGrp="1"/>
          </p:cNvSpPr>
          <p:nvPr>
            <p:ph type="body" idx="1"/>
          </p:nvPr>
        </p:nvSpPr>
        <p:spPr>
          <a:xfrm>
            <a:off x="1524000" y="5238707"/>
            <a:ext cx="9144000" cy="651910"/>
          </a:xfrm>
        </p:spPr>
        <p:txBody>
          <a:bodyPr vert="horz" lIns="91440" tIns="45720" rIns="91440" bIns="45720" rtlCol="0" anchor="ctr">
            <a:normAutofit/>
          </a:bodyPr>
          <a:lstStyle/>
          <a:p>
            <a:pPr algn="ctr"/>
            <a:r>
              <a:rPr lang="en-US" sz="2000" i="1" kern="1200" dirty="0">
                <a:solidFill>
                  <a:schemeClr val="bg1"/>
                </a:solidFill>
                <a:effectLst/>
                <a:latin typeface="+mn-lt"/>
                <a:ea typeface="+mn-ea"/>
                <a:cs typeface="+mn-cs"/>
              </a:rPr>
              <a:t>Bonomi AE, Martin D.  Domestic abusers:  expert triangulators, new victim advocacy models to buffer against it.  Journal of Family Violence 2020.</a:t>
            </a:r>
            <a:endParaRPr lang="en-US" sz="2000" kern="1200" dirty="0">
              <a:solidFill>
                <a:schemeClr val="bg1"/>
              </a:solidFill>
              <a:latin typeface="+mn-lt"/>
              <a:ea typeface="+mn-ea"/>
              <a:cs typeface="+mn-cs"/>
            </a:endParaRPr>
          </a:p>
        </p:txBody>
      </p:sp>
    </p:spTree>
    <p:extLst>
      <p:ext uri="{BB962C8B-B14F-4D97-AF65-F5344CB8AC3E}">
        <p14:creationId xmlns:p14="http://schemas.microsoft.com/office/powerpoint/2010/main" val="1100732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a:extLst>
              <a:ext uri="{FF2B5EF4-FFF2-40B4-BE49-F238E27FC236}">
                <a16:creationId xmlns:a16="http://schemas.microsoft.com/office/drawing/2014/main" id="{CDDF9E7E-E917-4BE1-9FE0-C066065CD2D9}"/>
              </a:ext>
            </a:extLst>
          </p:cNvPr>
          <p:cNvPicPr>
            <a:picLocks noChangeAspect="1"/>
          </p:cNvPicPr>
          <p:nvPr/>
        </p:nvPicPr>
        <p:blipFill rotWithShape="1">
          <a:blip r:embed="rId2">
            <a:extLst>
              <a:ext uri="{28A0092B-C50C-407E-A947-70E740481C1C}">
                <a14:useLocalDpi xmlns:a14="http://schemas.microsoft.com/office/drawing/2010/main" val="0"/>
              </a:ext>
            </a:extLst>
          </a:blip>
          <a:srcRect l="4989" r="7303" b="-1"/>
          <a:stretch/>
        </p:blipFill>
        <p:spPr bwMode="auto">
          <a:xfrm rot="21600000">
            <a:off x="514351" y="858923"/>
            <a:ext cx="7353300" cy="4995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CCB9197-E160-5F35-04D9-EDEA32366F5D}"/>
              </a:ext>
            </a:extLst>
          </p:cNvPr>
          <p:cNvSpPr txBox="1"/>
          <p:nvPr/>
        </p:nvSpPr>
        <p:spPr>
          <a:xfrm>
            <a:off x="8448675" y="1714500"/>
            <a:ext cx="3228975" cy="3693319"/>
          </a:xfrm>
          <a:prstGeom prst="rect">
            <a:avLst/>
          </a:prstGeom>
          <a:noFill/>
        </p:spPr>
        <p:txBody>
          <a:bodyPr wrap="square" rtlCol="0">
            <a:spAutoFit/>
          </a:bodyPr>
          <a:lstStyle/>
          <a:p>
            <a:r>
              <a:rPr lang="en-US" sz="2600" u="sng" dirty="0">
                <a:solidFill>
                  <a:schemeClr val="bg1"/>
                </a:solidFill>
              </a:rPr>
              <a:t>Stage 2</a:t>
            </a:r>
            <a:r>
              <a:rPr lang="en-US" sz="2600" dirty="0">
                <a:solidFill>
                  <a:schemeClr val="bg1"/>
                </a:solidFill>
              </a:rPr>
              <a:t>:  Sympathy Appeals</a:t>
            </a:r>
          </a:p>
          <a:p>
            <a:endParaRPr lang="en-US" sz="2600" dirty="0">
              <a:solidFill>
                <a:schemeClr val="bg1"/>
              </a:solidFill>
            </a:endParaRPr>
          </a:p>
          <a:p>
            <a:r>
              <a:rPr lang="en-US" sz="2600" u="sng" dirty="0">
                <a:solidFill>
                  <a:schemeClr val="bg1"/>
                </a:solidFill>
              </a:rPr>
              <a:t>Stage 3</a:t>
            </a:r>
            <a:r>
              <a:rPr lang="en-US" sz="2600" dirty="0">
                <a:solidFill>
                  <a:schemeClr val="bg1"/>
                </a:solidFill>
              </a:rPr>
              <a:t>:  Image of a Solid Connection, Promises of a Better Life, Referring to Victims as “BABIES MOM”</a:t>
            </a:r>
          </a:p>
        </p:txBody>
      </p:sp>
      <p:sp>
        <p:nvSpPr>
          <p:cNvPr id="5" name="Rectangle 4">
            <a:extLst>
              <a:ext uri="{FF2B5EF4-FFF2-40B4-BE49-F238E27FC236}">
                <a16:creationId xmlns:a16="http://schemas.microsoft.com/office/drawing/2014/main" id="{8D6D26C9-F2CE-74FE-A99A-6720E4EEAF83}"/>
              </a:ext>
            </a:extLst>
          </p:cNvPr>
          <p:cNvSpPr/>
          <p:nvPr/>
        </p:nvSpPr>
        <p:spPr>
          <a:xfrm>
            <a:off x="5600700" y="4886325"/>
            <a:ext cx="1295400" cy="4286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581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a:extLst>
              <a:ext uri="{FF2B5EF4-FFF2-40B4-BE49-F238E27FC236}">
                <a16:creationId xmlns:a16="http://schemas.microsoft.com/office/drawing/2014/main" id="{4EF33E7D-FEE3-43F2-B7A3-DB6568A984D6}"/>
              </a:ext>
            </a:extLst>
          </p:cNvPr>
          <p:cNvPicPr>
            <a:picLocks noChangeAspect="1"/>
          </p:cNvPicPr>
          <p:nvPr/>
        </p:nvPicPr>
        <p:blipFill rotWithShape="1">
          <a:blip r:embed="rId3">
            <a:extLst>
              <a:ext uri="{28A0092B-C50C-407E-A947-70E740481C1C}">
                <a14:useLocalDpi xmlns:a14="http://schemas.microsoft.com/office/drawing/2010/main" val="0"/>
              </a:ext>
            </a:extLst>
          </a:blip>
          <a:srcRect b="26060"/>
          <a:stretch/>
        </p:blipFill>
        <p:spPr bwMode="auto">
          <a:xfrm>
            <a:off x="838200" y="392198"/>
            <a:ext cx="10515600" cy="4995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BAC66B9-8ED6-B913-2175-FD4EF90B60BF}"/>
              </a:ext>
            </a:extLst>
          </p:cNvPr>
          <p:cNvSpPr txBox="1"/>
          <p:nvPr/>
        </p:nvSpPr>
        <p:spPr>
          <a:xfrm>
            <a:off x="1800225" y="5781675"/>
            <a:ext cx="8077200" cy="830997"/>
          </a:xfrm>
          <a:prstGeom prst="rect">
            <a:avLst/>
          </a:prstGeom>
          <a:noFill/>
        </p:spPr>
        <p:txBody>
          <a:bodyPr wrap="square" rtlCol="0">
            <a:spAutoFit/>
          </a:bodyPr>
          <a:lstStyle/>
          <a:p>
            <a:pPr algn="ctr"/>
            <a:r>
              <a:rPr lang="en-US" sz="2400" dirty="0">
                <a:solidFill>
                  <a:schemeClr val="bg1"/>
                </a:solidFill>
              </a:rPr>
              <a:t>Phone Calls Are Supplemented with Pressuring the Victim to Send Photos Proving She’s Not with Another Man</a:t>
            </a:r>
          </a:p>
        </p:txBody>
      </p:sp>
      <p:sp>
        <p:nvSpPr>
          <p:cNvPr id="3" name="Rectangle 2">
            <a:extLst>
              <a:ext uri="{FF2B5EF4-FFF2-40B4-BE49-F238E27FC236}">
                <a16:creationId xmlns:a16="http://schemas.microsoft.com/office/drawing/2014/main" id="{9905A7B9-30A0-647E-D0A6-155AD0B76146}"/>
              </a:ext>
            </a:extLst>
          </p:cNvPr>
          <p:cNvSpPr/>
          <p:nvPr/>
        </p:nvSpPr>
        <p:spPr>
          <a:xfrm>
            <a:off x="3143250" y="1800225"/>
            <a:ext cx="876300" cy="257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EC93955-6A16-2048-0CD4-44EBFEB50461}"/>
              </a:ext>
            </a:extLst>
          </p:cNvPr>
          <p:cNvSpPr/>
          <p:nvPr/>
        </p:nvSpPr>
        <p:spPr>
          <a:xfrm>
            <a:off x="5886450" y="1614487"/>
            <a:ext cx="876300" cy="257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B2109D1-5841-E30E-5F63-7D45CF4E335F}"/>
              </a:ext>
            </a:extLst>
          </p:cNvPr>
          <p:cNvSpPr/>
          <p:nvPr/>
        </p:nvSpPr>
        <p:spPr>
          <a:xfrm>
            <a:off x="9439275" y="2057400"/>
            <a:ext cx="876300" cy="257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191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4B000-C220-A769-0F58-9E19C433AD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ECF9CD-EEB9-EB19-DB7F-2C8884C28C43}"/>
              </a:ext>
            </a:extLst>
          </p:cNvPr>
          <p:cNvSpPr>
            <a:spLocks noGrp="1"/>
          </p:cNvSpPr>
          <p:nvPr>
            <p:ph type="title"/>
          </p:nvPr>
        </p:nvSpPr>
        <p:spPr>
          <a:xfrm>
            <a:off x="2021160" y="1933040"/>
            <a:ext cx="8269995" cy="3274592"/>
          </a:xfrm>
        </p:spPr>
        <p:txBody>
          <a:bodyPr vert="horz" lIns="91440" tIns="45720" rIns="91440" bIns="45720" rtlCol="0" anchor="ctr">
            <a:normAutofit/>
          </a:bodyPr>
          <a:lstStyle/>
          <a:p>
            <a:pPr algn="ctr"/>
            <a:r>
              <a:rPr lang="en-US" sz="4400" dirty="0">
                <a:solidFill>
                  <a:schemeClr val="bg1"/>
                </a:solidFill>
              </a:rPr>
              <a:t>Are Direct Threats Ever Used?</a:t>
            </a:r>
            <a:br>
              <a:rPr lang="en-US" sz="4400" dirty="0">
                <a:solidFill>
                  <a:schemeClr val="bg1"/>
                </a:solidFill>
              </a:rPr>
            </a:br>
            <a:endParaRPr lang="en-US" sz="4400" kern="1200" dirty="0">
              <a:solidFill>
                <a:schemeClr val="bg1"/>
              </a:solidFill>
              <a:latin typeface="+mj-lt"/>
              <a:ea typeface="+mj-ea"/>
              <a:cs typeface="+mj-cs"/>
            </a:endParaRPr>
          </a:p>
        </p:txBody>
      </p:sp>
    </p:spTree>
    <p:extLst>
      <p:ext uri="{BB962C8B-B14F-4D97-AF65-F5344CB8AC3E}">
        <p14:creationId xmlns:p14="http://schemas.microsoft.com/office/powerpoint/2010/main" val="4141210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a:extLst>
              <a:ext uri="{FF2B5EF4-FFF2-40B4-BE49-F238E27FC236}">
                <a16:creationId xmlns:a16="http://schemas.microsoft.com/office/drawing/2014/main" id="{4A5F47A2-7B10-49A5-B6A8-46AA32176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417657" y="687081"/>
            <a:ext cx="4972177" cy="557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67DB9F8-D835-694E-C227-3DA2A8BDFEE2}"/>
              </a:ext>
            </a:extLst>
          </p:cNvPr>
          <p:cNvSpPr txBox="1"/>
          <p:nvPr/>
        </p:nvSpPr>
        <p:spPr>
          <a:xfrm>
            <a:off x="7550819" y="2905780"/>
            <a:ext cx="3819525" cy="677108"/>
          </a:xfrm>
          <a:prstGeom prst="rect">
            <a:avLst/>
          </a:prstGeom>
          <a:noFill/>
        </p:spPr>
        <p:txBody>
          <a:bodyPr wrap="square" rtlCol="0">
            <a:spAutoFit/>
          </a:bodyPr>
          <a:lstStyle/>
          <a:p>
            <a:r>
              <a:rPr lang="en-US" sz="3800" dirty="0">
                <a:solidFill>
                  <a:schemeClr val="bg1"/>
                </a:solidFill>
              </a:rPr>
              <a:t>Direct Threats</a:t>
            </a:r>
          </a:p>
        </p:txBody>
      </p:sp>
    </p:spTree>
    <p:extLst>
      <p:ext uri="{BB962C8B-B14F-4D97-AF65-F5344CB8AC3E}">
        <p14:creationId xmlns:p14="http://schemas.microsoft.com/office/powerpoint/2010/main" val="1714514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F3834-962A-6B78-C6A0-3158AA59F2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7AE41F-D619-8DAF-F626-DBEF04D7869C}"/>
              </a:ext>
            </a:extLst>
          </p:cNvPr>
          <p:cNvSpPr>
            <a:spLocks noGrp="1"/>
          </p:cNvSpPr>
          <p:nvPr>
            <p:ph type="title"/>
          </p:nvPr>
        </p:nvSpPr>
        <p:spPr>
          <a:xfrm>
            <a:off x="1961002" y="1364583"/>
            <a:ext cx="8269995" cy="3274592"/>
          </a:xfrm>
        </p:spPr>
        <p:txBody>
          <a:bodyPr vert="horz" lIns="91440" tIns="45720" rIns="91440" bIns="45720" rtlCol="0" anchor="ctr">
            <a:normAutofit/>
          </a:bodyPr>
          <a:lstStyle/>
          <a:p>
            <a:pPr algn="ctr"/>
            <a:r>
              <a:rPr lang="en-US" sz="4400" dirty="0">
                <a:solidFill>
                  <a:schemeClr val="bg1"/>
                </a:solidFill>
              </a:rPr>
              <a:t>Professional Intervention:</a:t>
            </a:r>
            <a:br>
              <a:rPr lang="en-US" sz="4400" dirty="0">
                <a:solidFill>
                  <a:schemeClr val="bg1"/>
                </a:solidFill>
              </a:rPr>
            </a:br>
            <a:r>
              <a:rPr lang="en-US" sz="4400" dirty="0">
                <a:solidFill>
                  <a:schemeClr val="bg1"/>
                </a:solidFill>
              </a:rPr>
              <a:t>The Power of Advocates</a:t>
            </a:r>
            <a:br>
              <a:rPr lang="en-US" sz="4400" dirty="0">
                <a:solidFill>
                  <a:schemeClr val="bg1"/>
                </a:solidFill>
              </a:rPr>
            </a:br>
            <a:r>
              <a:rPr lang="en-US" sz="4400" dirty="0">
                <a:solidFill>
                  <a:schemeClr val="bg1"/>
                </a:solidFill>
              </a:rPr>
              <a:t>in Interrupting </a:t>
            </a:r>
            <a:endParaRPr lang="en-US" sz="4400" kern="1200" dirty="0">
              <a:solidFill>
                <a:schemeClr val="bg1"/>
              </a:solidFill>
              <a:latin typeface="+mj-lt"/>
              <a:ea typeface="+mj-ea"/>
              <a:cs typeface="+mj-cs"/>
            </a:endParaRPr>
          </a:p>
        </p:txBody>
      </p:sp>
      <p:sp>
        <p:nvSpPr>
          <p:cNvPr id="3" name="Text Placeholder 2">
            <a:extLst>
              <a:ext uri="{FF2B5EF4-FFF2-40B4-BE49-F238E27FC236}">
                <a16:creationId xmlns:a16="http://schemas.microsoft.com/office/drawing/2014/main" id="{0357F3B5-1524-38C4-B6A7-BC74667C504F}"/>
              </a:ext>
            </a:extLst>
          </p:cNvPr>
          <p:cNvSpPr>
            <a:spLocks noGrp="1"/>
          </p:cNvSpPr>
          <p:nvPr>
            <p:ph type="body" idx="1"/>
          </p:nvPr>
        </p:nvSpPr>
        <p:spPr>
          <a:xfrm>
            <a:off x="1524000" y="5238707"/>
            <a:ext cx="9144000" cy="651910"/>
          </a:xfrm>
        </p:spPr>
        <p:txBody>
          <a:bodyPr vert="horz" lIns="91440" tIns="45720" rIns="91440" bIns="45720" rtlCol="0" anchor="ctr">
            <a:normAutofit/>
          </a:bodyPr>
          <a:lstStyle/>
          <a:p>
            <a:pPr algn="ctr"/>
            <a:r>
              <a:rPr lang="en-US" sz="2000" i="1" kern="1200" dirty="0">
                <a:solidFill>
                  <a:schemeClr val="bg1"/>
                </a:solidFill>
                <a:effectLst/>
                <a:latin typeface="+mn-lt"/>
                <a:ea typeface="+mn-ea"/>
                <a:cs typeface="+mn-cs"/>
              </a:rPr>
              <a:t>Bonomi AE, Martin D.  Domestic abusers:  expert triangulators, new victim advocacy models to buffer against it.  Journal of Family Violence 2020.</a:t>
            </a:r>
            <a:endParaRPr lang="en-US" sz="2000" kern="1200" dirty="0">
              <a:solidFill>
                <a:schemeClr val="bg1"/>
              </a:solidFill>
              <a:latin typeface="+mn-lt"/>
              <a:ea typeface="+mn-ea"/>
              <a:cs typeface="+mn-cs"/>
            </a:endParaRPr>
          </a:p>
        </p:txBody>
      </p:sp>
    </p:spTree>
    <p:extLst>
      <p:ext uri="{BB962C8B-B14F-4D97-AF65-F5344CB8AC3E}">
        <p14:creationId xmlns:p14="http://schemas.microsoft.com/office/powerpoint/2010/main" val="7660704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716253-3458-FB63-C688-17AE129C319A}"/>
              </a:ext>
            </a:extLst>
          </p:cNvPr>
          <p:cNvPicPr>
            <a:picLocks noChangeAspect="1"/>
          </p:cNvPicPr>
          <p:nvPr/>
        </p:nvPicPr>
        <p:blipFill>
          <a:blip r:embed="rId2"/>
          <a:stretch>
            <a:fillRect/>
          </a:stretch>
        </p:blipFill>
        <p:spPr>
          <a:xfrm>
            <a:off x="4448038" y="0"/>
            <a:ext cx="7743962" cy="6858000"/>
          </a:xfrm>
          <a:prstGeom prst="rect">
            <a:avLst/>
          </a:prstGeom>
        </p:spPr>
      </p:pic>
      <p:sp>
        <p:nvSpPr>
          <p:cNvPr id="7" name="Rectangle 4">
            <a:extLst>
              <a:ext uri="{FF2B5EF4-FFF2-40B4-BE49-F238E27FC236}">
                <a16:creationId xmlns:a16="http://schemas.microsoft.com/office/drawing/2014/main" id="{6D09A4A4-ED7A-587A-27F4-D0A00889CF08}"/>
              </a:ext>
            </a:extLst>
          </p:cNvPr>
          <p:cNvSpPr>
            <a:spLocks noGrp="1" noChangeArrowheads="1"/>
          </p:cNvSpPr>
          <p:nvPr/>
        </p:nvSpPr>
        <p:spPr bwMode="auto">
          <a:xfrm>
            <a:off x="108286" y="1617970"/>
            <a:ext cx="4084720" cy="31974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marL="136525">
              <a:defRPr>
                <a:solidFill>
                  <a:schemeClr val="tx1"/>
                </a:solidFill>
                <a:latin typeface="Calisto MT" panose="02040603050505030304" pitchFamily="18" charset="0"/>
              </a:defRPr>
            </a:lvl1pPr>
            <a:lvl2pPr marL="620713" indent="-228600">
              <a:defRPr>
                <a:solidFill>
                  <a:schemeClr val="tx1"/>
                </a:solidFill>
                <a:latin typeface="Calisto MT" panose="02040603050505030304" pitchFamily="18" charset="0"/>
              </a:defRPr>
            </a:lvl2pPr>
            <a:lvl3pPr marL="628650">
              <a:defRPr>
                <a:solidFill>
                  <a:schemeClr val="tx1"/>
                </a:solidFill>
                <a:latin typeface="Calisto MT" panose="02040603050505030304" pitchFamily="18" charset="0"/>
              </a:defRPr>
            </a:lvl3pPr>
            <a:lvl4pPr marL="1143000" indent="-228600">
              <a:defRPr>
                <a:solidFill>
                  <a:schemeClr val="tx1"/>
                </a:solidFill>
                <a:latin typeface="Calisto MT" panose="02040603050505030304" pitchFamily="18" charset="0"/>
              </a:defRPr>
            </a:lvl4pPr>
            <a:lvl5pPr marL="1371600" indent="-228600">
              <a:defRPr>
                <a:solidFill>
                  <a:schemeClr val="tx1"/>
                </a:solidFill>
                <a:latin typeface="Calisto MT" panose="02040603050505030304" pitchFamily="18" charset="0"/>
              </a:defRPr>
            </a:lvl5pPr>
            <a:lvl6pPr marL="1828800" indent="-228600" defTabSz="457200" eaLnBrk="0" fontAlgn="base" hangingPunct="0">
              <a:spcBef>
                <a:spcPct val="0"/>
              </a:spcBef>
              <a:spcAft>
                <a:spcPct val="0"/>
              </a:spcAft>
              <a:defRPr>
                <a:solidFill>
                  <a:schemeClr val="tx1"/>
                </a:solidFill>
                <a:latin typeface="Calisto MT" panose="02040603050505030304" pitchFamily="18" charset="0"/>
              </a:defRPr>
            </a:lvl6pPr>
            <a:lvl7pPr marL="2286000" indent="-228600" defTabSz="457200" eaLnBrk="0" fontAlgn="base" hangingPunct="0">
              <a:spcBef>
                <a:spcPct val="0"/>
              </a:spcBef>
              <a:spcAft>
                <a:spcPct val="0"/>
              </a:spcAft>
              <a:defRPr>
                <a:solidFill>
                  <a:schemeClr val="tx1"/>
                </a:solidFill>
                <a:latin typeface="Calisto MT" panose="02040603050505030304" pitchFamily="18" charset="0"/>
              </a:defRPr>
            </a:lvl7pPr>
            <a:lvl8pPr marL="2743200" indent="-228600" defTabSz="457200" eaLnBrk="0" fontAlgn="base" hangingPunct="0">
              <a:spcBef>
                <a:spcPct val="0"/>
              </a:spcBef>
              <a:spcAft>
                <a:spcPct val="0"/>
              </a:spcAft>
              <a:defRPr>
                <a:solidFill>
                  <a:schemeClr val="tx1"/>
                </a:solidFill>
                <a:latin typeface="Calisto MT" panose="02040603050505030304" pitchFamily="18" charset="0"/>
              </a:defRPr>
            </a:lvl8pPr>
            <a:lvl9pPr marL="3200400" indent="-228600" defTabSz="457200" eaLnBrk="0" fontAlgn="base" hangingPunct="0">
              <a:spcBef>
                <a:spcPct val="0"/>
              </a:spcBef>
              <a:spcAft>
                <a:spcPct val="0"/>
              </a:spcAft>
              <a:defRPr>
                <a:solidFill>
                  <a:schemeClr val="tx1"/>
                </a:solidFill>
                <a:latin typeface="Calisto MT" panose="02040603050505030304" pitchFamily="18" charset="0"/>
              </a:defRPr>
            </a:lvl9pPr>
          </a:lstStyle>
          <a:p>
            <a:r>
              <a:rPr lang="en-US" sz="1200" dirty="0">
                <a:solidFill>
                  <a:schemeClr val="bg1"/>
                </a:solidFill>
                <a:latin typeface="+mn-lt"/>
              </a:rPr>
              <a:t>1) Apologizing that the victim is having the experience of</a:t>
            </a:r>
          </a:p>
          <a:p>
            <a:r>
              <a:rPr lang="en-US" sz="1200" dirty="0">
                <a:solidFill>
                  <a:schemeClr val="bg1"/>
                </a:solidFill>
                <a:latin typeface="+mn-lt"/>
              </a:rPr>
              <a:t>Abuse</a:t>
            </a:r>
          </a:p>
          <a:p>
            <a:endParaRPr lang="en-US" sz="1200" dirty="0">
              <a:solidFill>
                <a:schemeClr val="bg1"/>
              </a:solidFill>
              <a:latin typeface="+mn-lt"/>
            </a:endParaRPr>
          </a:p>
          <a:p>
            <a:r>
              <a:rPr lang="en-US" sz="1200" dirty="0">
                <a:solidFill>
                  <a:schemeClr val="bg1"/>
                </a:solidFill>
                <a:latin typeface="+mn-lt"/>
              </a:rPr>
              <a:t>2) Acknowledging how frightened the victim might be</a:t>
            </a:r>
          </a:p>
          <a:p>
            <a:endParaRPr lang="en-US" sz="1200" dirty="0">
              <a:solidFill>
                <a:schemeClr val="bg1"/>
              </a:solidFill>
              <a:latin typeface="+mn-lt"/>
            </a:endParaRPr>
          </a:p>
          <a:p>
            <a:r>
              <a:rPr lang="en-US" sz="1200" dirty="0">
                <a:solidFill>
                  <a:schemeClr val="bg1"/>
                </a:solidFill>
                <a:latin typeface="+mn-lt"/>
              </a:rPr>
              <a:t>3) Reminding the victim that the abuser’s manipulation/</a:t>
            </a:r>
          </a:p>
          <a:p>
            <a:r>
              <a:rPr lang="en-US" sz="1200" dirty="0">
                <a:solidFill>
                  <a:schemeClr val="bg1"/>
                </a:solidFill>
                <a:latin typeface="+mn-lt"/>
              </a:rPr>
              <a:t>triangulation is not her fault. In this instance, the abuser’s</a:t>
            </a:r>
          </a:p>
          <a:p>
            <a:r>
              <a:rPr lang="en-US" sz="1200" dirty="0">
                <a:solidFill>
                  <a:schemeClr val="bg1"/>
                </a:solidFill>
                <a:latin typeface="+mn-lt"/>
              </a:rPr>
              <a:t>manipulation is telling the victim he’s going to kill himself,</a:t>
            </a:r>
          </a:p>
          <a:p>
            <a:r>
              <a:rPr lang="en-US" sz="1200" dirty="0">
                <a:solidFill>
                  <a:schemeClr val="bg1"/>
                </a:solidFill>
                <a:latin typeface="+mn-lt"/>
              </a:rPr>
              <a:t>which is an attempt to forge closeness with</a:t>
            </a:r>
          </a:p>
          <a:p>
            <a:r>
              <a:rPr lang="en-US" sz="1200" dirty="0">
                <a:solidFill>
                  <a:schemeClr val="bg1"/>
                </a:solidFill>
                <a:latin typeface="+mn-lt"/>
              </a:rPr>
              <a:t>(triangulate) the victim</a:t>
            </a:r>
          </a:p>
          <a:p>
            <a:endParaRPr lang="en-US" sz="1200" dirty="0">
              <a:solidFill>
                <a:schemeClr val="bg1"/>
              </a:solidFill>
              <a:latin typeface="+mn-lt"/>
            </a:endParaRPr>
          </a:p>
          <a:p>
            <a:r>
              <a:rPr lang="en-US" sz="1200" dirty="0">
                <a:solidFill>
                  <a:schemeClr val="bg1"/>
                </a:solidFill>
                <a:latin typeface="+mn-lt"/>
              </a:rPr>
              <a:t>4) Underscoring the victim’s experience with the reality that</a:t>
            </a:r>
          </a:p>
          <a:p>
            <a:r>
              <a:rPr lang="en-US" sz="1200" dirty="0">
                <a:solidFill>
                  <a:schemeClr val="bg1"/>
                </a:solidFill>
                <a:latin typeface="+mn-lt"/>
              </a:rPr>
              <a:t>these are common dynamics observed in abusers. In this</a:t>
            </a:r>
          </a:p>
          <a:p>
            <a:r>
              <a:rPr lang="en-US" sz="1200" dirty="0">
                <a:solidFill>
                  <a:schemeClr val="bg1"/>
                </a:solidFill>
                <a:latin typeface="+mn-lt"/>
              </a:rPr>
              <a:t>particular scenario, the advocate underscores that it is</a:t>
            </a:r>
          </a:p>
          <a:p>
            <a:r>
              <a:rPr lang="en-US" sz="1200" dirty="0">
                <a:solidFill>
                  <a:schemeClr val="bg1"/>
                </a:solidFill>
                <a:latin typeface="+mn-lt"/>
              </a:rPr>
              <a:t>common for abusers to use suicide threats as a means to</a:t>
            </a:r>
          </a:p>
          <a:p>
            <a:r>
              <a:rPr lang="en-US" sz="1200" dirty="0">
                <a:solidFill>
                  <a:schemeClr val="bg1"/>
                </a:solidFill>
                <a:latin typeface="+mn-lt"/>
              </a:rPr>
              <a:t>triangulate (forge closeness) with the victim</a:t>
            </a:r>
          </a:p>
          <a:p>
            <a:endParaRPr lang="en-US" sz="1200" dirty="0">
              <a:solidFill>
                <a:schemeClr val="bg1"/>
              </a:solidFill>
              <a:latin typeface="+mn-lt"/>
            </a:endParaRPr>
          </a:p>
          <a:p>
            <a:r>
              <a:rPr lang="en-US" sz="1200" dirty="0">
                <a:solidFill>
                  <a:schemeClr val="bg1"/>
                </a:solidFill>
                <a:latin typeface="+mn-lt"/>
              </a:rPr>
              <a:t>5) Reminding the victim that what might apply in a healthy</a:t>
            </a:r>
          </a:p>
          <a:p>
            <a:r>
              <a:rPr lang="en-US" sz="1200" dirty="0">
                <a:solidFill>
                  <a:schemeClr val="bg1"/>
                </a:solidFill>
                <a:latin typeface="+mn-lt"/>
              </a:rPr>
              <a:t>relationship may not apply in a relationship where abuse</a:t>
            </a:r>
          </a:p>
          <a:p>
            <a:r>
              <a:rPr lang="en-US" sz="1200" dirty="0">
                <a:solidFill>
                  <a:schemeClr val="bg1"/>
                </a:solidFill>
                <a:latin typeface="+mn-lt"/>
              </a:rPr>
              <a:t>is occurring.</a:t>
            </a:r>
          </a:p>
          <a:p>
            <a:endParaRPr lang="en-US" sz="1200" dirty="0">
              <a:solidFill>
                <a:schemeClr val="bg1"/>
              </a:solidFill>
              <a:latin typeface="+mn-lt"/>
            </a:endParaRPr>
          </a:p>
          <a:p>
            <a:r>
              <a:rPr lang="en-US" sz="1200" dirty="0">
                <a:solidFill>
                  <a:schemeClr val="bg1"/>
                </a:solidFill>
                <a:latin typeface="+mn-lt"/>
              </a:rPr>
              <a:t>6) Validating the victim’s decision to remove herself from</a:t>
            </a:r>
          </a:p>
          <a:p>
            <a:r>
              <a:rPr lang="en-US" sz="1200" dirty="0">
                <a:solidFill>
                  <a:schemeClr val="bg1"/>
                </a:solidFill>
                <a:latin typeface="+mn-lt"/>
              </a:rPr>
              <a:t>the immediate abuse by leaving when the abuser threatened</a:t>
            </a:r>
          </a:p>
          <a:p>
            <a:r>
              <a:rPr lang="en-US" sz="1200" dirty="0">
                <a:solidFill>
                  <a:schemeClr val="bg1"/>
                </a:solidFill>
                <a:latin typeface="+mn-lt"/>
              </a:rPr>
              <a:t>suicide.</a:t>
            </a:r>
          </a:p>
        </p:txBody>
      </p:sp>
      <p:sp>
        <p:nvSpPr>
          <p:cNvPr id="8" name="Title 1">
            <a:extLst>
              <a:ext uri="{FF2B5EF4-FFF2-40B4-BE49-F238E27FC236}">
                <a16:creationId xmlns:a16="http://schemas.microsoft.com/office/drawing/2014/main" id="{FB301438-5B47-FC07-8668-4BB0D0C25489}"/>
              </a:ext>
            </a:extLst>
          </p:cNvPr>
          <p:cNvSpPr>
            <a:spLocks noGrp="1"/>
          </p:cNvSpPr>
          <p:nvPr>
            <p:ph type="title"/>
          </p:nvPr>
        </p:nvSpPr>
        <p:spPr>
          <a:xfrm>
            <a:off x="268170" y="192505"/>
            <a:ext cx="3764952" cy="3387497"/>
          </a:xfrm>
        </p:spPr>
        <p:txBody>
          <a:bodyPr anchor="t">
            <a:normAutofit/>
          </a:bodyPr>
          <a:lstStyle/>
          <a:p>
            <a:r>
              <a:rPr lang="en-US" sz="4000" i="1" dirty="0">
                <a:solidFill>
                  <a:srgbClr val="FFFFFF"/>
                </a:solidFill>
              </a:rPr>
              <a:t>Advocate Intervention</a:t>
            </a:r>
            <a:endParaRPr lang="en-US" sz="2000" i="1" dirty="0">
              <a:solidFill>
                <a:srgbClr val="FFFFFF"/>
              </a:solidFill>
            </a:endParaRPr>
          </a:p>
        </p:txBody>
      </p:sp>
    </p:spTree>
    <p:extLst>
      <p:ext uri="{BB962C8B-B14F-4D97-AF65-F5344CB8AC3E}">
        <p14:creationId xmlns:p14="http://schemas.microsoft.com/office/powerpoint/2010/main" val="2615461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FFEE-4088-D306-49CA-1F770557F02E}"/>
            </a:ext>
          </a:extLst>
        </p:cNvPr>
        <p:cNvGrpSpPr/>
        <p:nvPr/>
      </p:nvGrpSpPr>
      <p:grpSpPr>
        <a:xfrm>
          <a:off x="0" y="0"/>
          <a:ext cx="0" cy="0"/>
          <a:chOff x="0" y="0"/>
          <a:chExt cx="0" cy="0"/>
        </a:xfrm>
      </p:grpSpPr>
      <p:sp useBgFill="1">
        <p:nvSpPr>
          <p:cNvPr id="52234" name="Rectangle 52233">
            <a:extLst>
              <a:ext uri="{FF2B5EF4-FFF2-40B4-BE49-F238E27FC236}">
                <a16:creationId xmlns:a16="http://schemas.microsoft.com/office/drawing/2014/main" id="{44927A2F-11DC-C69D-69BD-EA0F9AABE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Rectangle 2">
            <a:extLst>
              <a:ext uri="{FF2B5EF4-FFF2-40B4-BE49-F238E27FC236}">
                <a16:creationId xmlns:a16="http://schemas.microsoft.com/office/drawing/2014/main" id="{887C387C-7C44-C7BA-EF15-92238F3AFB72}"/>
              </a:ext>
            </a:extLst>
          </p:cNvPr>
          <p:cNvSpPr>
            <a:spLocks noGrp="1" noChangeArrowheads="1"/>
          </p:cNvSpPr>
          <p:nvPr>
            <p:ph type="title"/>
          </p:nvPr>
        </p:nvSpPr>
        <p:spPr>
          <a:xfrm>
            <a:off x="7667959" y="-565514"/>
            <a:ext cx="4316012" cy="1679018"/>
          </a:xfrm>
        </p:spPr>
        <p:txBody>
          <a:bodyPr vert="horz" lIns="91440" tIns="45720" rIns="91440" bIns="45720" rtlCol="0" anchor="b">
            <a:normAutofit/>
          </a:bodyPr>
          <a:lstStyle/>
          <a:p>
            <a:pPr>
              <a:defRPr/>
            </a:pPr>
            <a:r>
              <a:rPr lang="en-US" altLang="en-US" sz="2800" b="1" kern="1200" dirty="0">
                <a:solidFill>
                  <a:schemeClr val="bg1"/>
                </a:solidFill>
                <a:latin typeface="+mj-lt"/>
                <a:ea typeface="+mj-ea"/>
                <a:cs typeface="+mj-cs"/>
              </a:rPr>
              <a:t>Objective 3:  Professional Applications</a:t>
            </a:r>
            <a:r>
              <a:rPr lang="en-US" altLang="en-US" sz="2800" b="1" dirty="0">
                <a:solidFill>
                  <a:schemeClr val="bg1"/>
                </a:solidFill>
              </a:rPr>
              <a:t> </a:t>
            </a:r>
            <a:r>
              <a:rPr lang="en-US" altLang="en-US" sz="2800" b="1" kern="1200" dirty="0">
                <a:solidFill>
                  <a:schemeClr val="bg1"/>
                </a:solidFill>
                <a:latin typeface="+mj-lt"/>
                <a:ea typeface="+mj-ea"/>
                <a:cs typeface="+mj-cs"/>
              </a:rPr>
              <a:t>(Again)</a:t>
            </a:r>
            <a:endParaRPr lang="en-US" altLang="en-US" sz="2800" kern="1200" dirty="0">
              <a:solidFill>
                <a:schemeClr val="bg1"/>
              </a:solidFill>
              <a:latin typeface="+mj-lt"/>
              <a:ea typeface="+mj-ea"/>
              <a:cs typeface="+mj-cs"/>
            </a:endParaRPr>
          </a:p>
        </p:txBody>
      </p:sp>
      <p:pic>
        <p:nvPicPr>
          <p:cNvPr id="52231" name="Graphic 52230" descr="Checkmark">
            <a:extLst>
              <a:ext uri="{FF2B5EF4-FFF2-40B4-BE49-F238E27FC236}">
                <a16:creationId xmlns:a16="http://schemas.microsoft.com/office/drawing/2014/main" id="{8D4ED919-A47D-522E-4EEA-4E2F4DF461D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130" y="1275070"/>
            <a:ext cx="3876165" cy="3876165"/>
          </a:xfrm>
          <a:prstGeom prst="rect">
            <a:avLst/>
          </a:prstGeom>
        </p:spPr>
      </p:pic>
      <p:sp>
        <p:nvSpPr>
          <p:cNvPr id="52227" name="Rectangle 4">
            <a:extLst>
              <a:ext uri="{FF2B5EF4-FFF2-40B4-BE49-F238E27FC236}">
                <a16:creationId xmlns:a16="http://schemas.microsoft.com/office/drawing/2014/main" id="{5E737B0C-6FED-4122-BC0F-B77078F8C192}"/>
              </a:ext>
            </a:extLst>
          </p:cNvPr>
          <p:cNvSpPr>
            <a:spLocks noGrp="1" noChangeArrowheads="1"/>
          </p:cNvSpPr>
          <p:nvPr/>
        </p:nvSpPr>
        <p:spPr bwMode="auto">
          <a:xfrm>
            <a:off x="7272131" y="1321846"/>
            <a:ext cx="4031254" cy="31974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marL="136525">
              <a:defRPr>
                <a:solidFill>
                  <a:schemeClr val="tx1"/>
                </a:solidFill>
                <a:latin typeface="Calisto MT" panose="02040603050505030304" pitchFamily="18" charset="0"/>
              </a:defRPr>
            </a:lvl1pPr>
            <a:lvl2pPr marL="620713" indent="-228600">
              <a:defRPr>
                <a:solidFill>
                  <a:schemeClr val="tx1"/>
                </a:solidFill>
                <a:latin typeface="Calisto MT" panose="02040603050505030304" pitchFamily="18" charset="0"/>
              </a:defRPr>
            </a:lvl2pPr>
            <a:lvl3pPr marL="628650">
              <a:defRPr>
                <a:solidFill>
                  <a:schemeClr val="tx1"/>
                </a:solidFill>
                <a:latin typeface="Calisto MT" panose="02040603050505030304" pitchFamily="18" charset="0"/>
              </a:defRPr>
            </a:lvl3pPr>
            <a:lvl4pPr marL="1143000" indent="-228600">
              <a:defRPr>
                <a:solidFill>
                  <a:schemeClr val="tx1"/>
                </a:solidFill>
                <a:latin typeface="Calisto MT" panose="02040603050505030304" pitchFamily="18" charset="0"/>
              </a:defRPr>
            </a:lvl4pPr>
            <a:lvl5pPr marL="1371600" indent="-228600">
              <a:defRPr>
                <a:solidFill>
                  <a:schemeClr val="tx1"/>
                </a:solidFill>
                <a:latin typeface="Calisto MT" panose="02040603050505030304" pitchFamily="18" charset="0"/>
              </a:defRPr>
            </a:lvl5pPr>
            <a:lvl6pPr marL="1828800" indent="-228600" defTabSz="457200" eaLnBrk="0" fontAlgn="base" hangingPunct="0">
              <a:spcBef>
                <a:spcPct val="0"/>
              </a:spcBef>
              <a:spcAft>
                <a:spcPct val="0"/>
              </a:spcAft>
              <a:defRPr>
                <a:solidFill>
                  <a:schemeClr val="tx1"/>
                </a:solidFill>
                <a:latin typeface="Calisto MT" panose="02040603050505030304" pitchFamily="18" charset="0"/>
              </a:defRPr>
            </a:lvl6pPr>
            <a:lvl7pPr marL="2286000" indent="-228600" defTabSz="457200" eaLnBrk="0" fontAlgn="base" hangingPunct="0">
              <a:spcBef>
                <a:spcPct val="0"/>
              </a:spcBef>
              <a:spcAft>
                <a:spcPct val="0"/>
              </a:spcAft>
              <a:defRPr>
                <a:solidFill>
                  <a:schemeClr val="tx1"/>
                </a:solidFill>
                <a:latin typeface="Calisto MT" panose="02040603050505030304" pitchFamily="18" charset="0"/>
              </a:defRPr>
            </a:lvl7pPr>
            <a:lvl8pPr marL="2743200" indent="-228600" defTabSz="457200" eaLnBrk="0" fontAlgn="base" hangingPunct="0">
              <a:spcBef>
                <a:spcPct val="0"/>
              </a:spcBef>
              <a:spcAft>
                <a:spcPct val="0"/>
              </a:spcAft>
              <a:defRPr>
                <a:solidFill>
                  <a:schemeClr val="tx1"/>
                </a:solidFill>
                <a:latin typeface="Calisto MT" panose="02040603050505030304" pitchFamily="18" charset="0"/>
              </a:defRPr>
            </a:lvl8pPr>
            <a:lvl9pPr marL="3200400" indent="-228600" defTabSz="457200" eaLnBrk="0" fontAlgn="base" hangingPunct="0">
              <a:spcBef>
                <a:spcPct val="0"/>
              </a:spcBef>
              <a:spcAft>
                <a:spcPct val="0"/>
              </a:spcAft>
              <a:defRPr>
                <a:solidFill>
                  <a:schemeClr val="tx1"/>
                </a:solidFill>
                <a:latin typeface="Calisto MT" panose="02040603050505030304" pitchFamily="18" charset="0"/>
              </a:defRPr>
            </a:lvl9pPr>
          </a:lstStyle>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chemeClr val="bg1"/>
                </a:solidFill>
                <a:latin typeface="+mn-lt"/>
              </a:rPr>
              <a:t>Prosecution</a:t>
            </a:r>
          </a:p>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chemeClr val="bg1"/>
                </a:solidFill>
                <a:latin typeface="+mn-lt"/>
              </a:rPr>
              <a:t>Expert Testimony </a:t>
            </a:r>
          </a:p>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chemeClr val="bg1"/>
                </a:solidFill>
                <a:latin typeface="+mn-lt"/>
              </a:rPr>
              <a:t>Trainings/Education </a:t>
            </a:r>
          </a:p>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chemeClr val="bg1"/>
                </a:solidFill>
                <a:latin typeface="+mn-lt"/>
              </a:rPr>
              <a:t>Victim Advocacy</a:t>
            </a:r>
          </a:p>
          <a:p>
            <a:pPr lvl="2" indent="-228600">
              <a:lnSpc>
                <a:spcPct val="90000"/>
              </a:lnSpc>
              <a:spcBef>
                <a:spcPct val="60000"/>
              </a:spcBef>
              <a:buClr>
                <a:schemeClr val="bg1"/>
              </a:buClr>
              <a:buSzPct val="170000"/>
              <a:buFont typeface="Arial" panose="020B0604020202020204" pitchFamily="34" charset="0"/>
              <a:buChar char="•"/>
              <a:defRPr/>
            </a:pPr>
            <a:r>
              <a:rPr lang="en-US" altLang="en-US" sz="2200" dirty="0">
                <a:solidFill>
                  <a:schemeClr val="bg1"/>
                </a:solidFill>
                <a:latin typeface="+mn-lt"/>
              </a:rPr>
              <a:t>Victim Feedback</a:t>
            </a:r>
          </a:p>
          <a:p>
            <a:pPr lvl="3">
              <a:lnSpc>
                <a:spcPct val="90000"/>
              </a:lnSpc>
              <a:spcBef>
                <a:spcPct val="60000"/>
              </a:spcBef>
              <a:buClr>
                <a:schemeClr val="bg1"/>
              </a:buClr>
              <a:buSzPct val="170000"/>
              <a:buFont typeface="Arial" panose="020B0604020202020204" pitchFamily="34" charset="0"/>
              <a:buChar char="•"/>
              <a:defRPr/>
            </a:pPr>
            <a:r>
              <a:rPr lang="en-US" altLang="en-US" sz="2200" i="1" dirty="0">
                <a:solidFill>
                  <a:schemeClr val="bg1"/>
                </a:solidFill>
                <a:latin typeface="+mn-lt"/>
              </a:rPr>
              <a:t>Five-Stage Model makes them feel they’re not alone</a:t>
            </a:r>
          </a:p>
          <a:p>
            <a:pPr lvl="3">
              <a:lnSpc>
                <a:spcPct val="90000"/>
              </a:lnSpc>
              <a:spcBef>
                <a:spcPct val="60000"/>
              </a:spcBef>
              <a:buClr>
                <a:schemeClr val="bg1"/>
              </a:buClr>
              <a:buSzPct val="170000"/>
              <a:buFont typeface="Arial" panose="020B0604020202020204" pitchFamily="34" charset="0"/>
              <a:buChar char="•"/>
              <a:defRPr/>
            </a:pPr>
            <a:r>
              <a:rPr lang="en-US" altLang="en-US" sz="2200" i="1" dirty="0">
                <a:solidFill>
                  <a:schemeClr val="bg1"/>
                </a:solidFill>
                <a:latin typeface="+mn-lt"/>
              </a:rPr>
              <a:t>Others have gone through this, too</a:t>
            </a:r>
          </a:p>
          <a:p>
            <a:pPr lvl="3">
              <a:lnSpc>
                <a:spcPct val="90000"/>
              </a:lnSpc>
              <a:spcBef>
                <a:spcPct val="60000"/>
              </a:spcBef>
              <a:buClr>
                <a:schemeClr val="bg1"/>
              </a:buClr>
              <a:buSzPct val="170000"/>
              <a:buFont typeface="Arial" panose="020B0604020202020204" pitchFamily="34" charset="0"/>
              <a:buChar char="•"/>
              <a:defRPr/>
            </a:pPr>
            <a:r>
              <a:rPr lang="en-US" altLang="en-US" sz="2200" i="1" dirty="0">
                <a:solidFill>
                  <a:schemeClr val="bg1"/>
                </a:solidFill>
                <a:latin typeface="+mn-lt"/>
              </a:rPr>
              <a:t>Helps them prepare for the tactics</a:t>
            </a:r>
          </a:p>
        </p:txBody>
      </p:sp>
      <p:sp>
        <p:nvSpPr>
          <p:cNvPr id="52236" name="Rectangle 52235">
            <a:extLst>
              <a:ext uri="{FF2B5EF4-FFF2-40B4-BE49-F238E27FC236}">
                <a16:creationId xmlns:a16="http://schemas.microsoft.com/office/drawing/2014/main" id="{AD6975D8-B610-6C61-5B64-076B2EEFE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8" name="Rectangle 52237">
            <a:extLst>
              <a:ext uri="{FF2B5EF4-FFF2-40B4-BE49-F238E27FC236}">
                <a16:creationId xmlns:a16="http://schemas.microsoft.com/office/drawing/2014/main" id="{867D259E-39C1-0077-C227-58DC69FE3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painting on a table&#10;&#10;Description automatically generated with low confidence">
            <a:extLst>
              <a:ext uri="{FF2B5EF4-FFF2-40B4-BE49-F238E27FC236}">
                <a16:creationId xmlns:a16="http://schemas.microsoft.com/office/drawing/2014/main" id="{549DC943-A501-D8DB-C0AB-2355EEE8A7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7" r="5875" b="1"/>
          <a:stretch/>
        </p:blipFill>
        <p:spPr bwMode="auto">
          <a:xfrm>
            <a:off x="0" y="-49871"/>
            <a:ext cx="7355305" cy="6907442"/>
          </a:xfrm>
          <a:prstGeom prst="rect">
            <a:avLst/>
          </a:prstGeom>
          <a:noFill/>
        </p:spPr>
      </p:pic>
      <p:graphicFrame>
        <p:nvGraphicFramePr>
          <p:cNvPr id="3" name="Diagram 2">
            <a:extLst>
              <a:ext uri="{FF2B5EF4-FFF2-40B4-BE49-F238E27FC236}">
                <a16:creationId xmlns:a16="http://schemas.microsoft.com/office/drawing/2014/main" id="{7C050B23-431D-B712-4FEF-429CC8E29D9D}"/>
              </a:ext>
            </a:extLst>
          </p:cNvPr>
          <p:cNvGraphicFramePr/>
          <p:nvPr/>
        </p:nvGraphicFramePr>
        <p:xfrm>
          <a:off x="95887" y="-160960"/>
          <a:ext cx="5101646" cy="5188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85841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2AEE4-5182-7E97-1A9D-EDEB6EEFEE9B}"/>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D291E3F7-F32B-87AE-5C89-07722B005F89}"/>
              </a:ext>
            </a:extLst>
          </p:cNvPr>
          <p:cNvSpPr>
            <a:spLocks noGrp="1" noChangeArrowheads="1"/>
          </p:cNvSpPr>
          <p:nvPr>
            <p:ph type="title"/>
          </p:nvPr>
        </p:nvSpPr>
        <p:spPr>
          <a:xfrm>
            <a:off x="1197643" y="550011"/>
            <a:ext cx="9144000" cy="762000"/>
          </a:xfrm>
        </p:spPr>
        <p:txBody>
          <a:bodyPr>
            <a:normAutofit/>
          </a:bodyPr>
          <a:lstStyle/>
          <a:p>
            <a:r>
              <a:rPr lang="en-US" altLang="en-US" b="1" dirty="0">
                <a:solidFill>
                  <a:schemeClr val="bg1"/>
                </a:solidFill>
              </a:rPr>
              <a:t>Addressing Limitations </a:t>
            </a:r>
          </a:p>
        </p:txBody>
      </p:sp>
      <p:sp>
        <p:nvSpPr>
          <p:cNvPr id="4099" name="Rectangle 3">
            <a:extLst>
              <a:ext uri="{FF2B5EF4-FFF2-40B4-BE49-F238E27FC236}">
                <a16:creationId xmlns:a16="http://schemas.microsoft.com/office/drawing/2014/main" id="{10440BE4-8125-3613-7744-C419EEDA670D}"/>
              </a:ext>
            </a:extLst>
          </p:cNvPr>
          <p:cNvSpPr>
            <a:spLocks noGrp="1" noChangeArrowheads="1"/>
          </p:cNvSpPr>
          <p:nvPr>
            <p:ph idx="1"/>
          </p:nvPr>
        </p:nvSpPr>
        <p:spPr>
          <a:xfrm>
            <a:off x="1001550" y="1823285"/>
            <a:ext cx="9850933" cy="4114800"/>
          </a:xfrm>
        </p:spPr>
        <p:txBody>
          <a:bodyPr rtlCol="0">
            <a:normAutofit/>
          </a:bodyPr>
          <a:lstStyle/>
          <a:p>
            <a:pPr marL="548640" indent="-411480">
              <a:spcBef>
                <a:spcPct val="60000"/>
              </a:spcBef>
              <a:buClr>
                <a:schemeClr val="accent5">
                  <a:lumMod val="75000"/>
                </a:schemeClr>
              </a:buClr>
              <a:buSzPct val="170000"/>
              <a:defRPr/>
            </a:pPr>
            <a:r>
              <a:rPr lang="en-US" dirty="0">
                <a:solidFill>
                  <a:schemeClr val="bg1"/>
                </a:solidFill>
              </a:rPr>
              <a:t>What would be revealed about recantation processes if we went directly into the source:  listening to phone calls between abusers and victims during the pre-prosecution period?  </a:t>
            </a:r>
          </a:p>
          <a:p>
            <a:pPr marL="1005840" lvl="1" indent="-411480">
              <a:spcBef>
                <a:spcPct val="60000"/>
              </a:spcBef>
              <a:buClr>
                <a:schemeClr val="accent5">
                  <a:lumMod val="75000"/>
                </a:schemeClr>
              </a:buClr>
              <a:buSzPct val="170000"/>
              <a:defRPr/>
            </a:pPr>
            <a:r>
              <a:rPr lang="en-US" dirty="0">
                <a:solidFill>
                  <a:schemeClr val="bg1"/>
                </a:solidFill>
              </a:rPr>
              <a:t>Is the abuser (only) threatening the victim to influence her to recant?  Or using other strategies?</a:t>
            </a:r>
          </a:p>
          <a:p>
            <a:pPr marL="1005840" lvl="1" indent="-411480">
              <a:spcBef>
                <a:spcPct val="60000"/>
              </a:spcBef>
              <a:buClr>
                <a:schemeClr val="accent5">
                  <a:lumMod val="75000"/>
                </a:schemeClr>
              </a:buClr>
              <a:buSzPct val="170000"/>
              <a:defRPr/>
            </a:pPr>
            <a:r>
              <a:rPr lang="en-US" dirty="0">
                <a:solidFill>
                  <a:schemeClr val="bg1"/>
                </a:solidFill>
              </a:rPr>
              <a:t>Are there systemic/intimacy issues within couples associated with recantation?</a:t>
            </a:r>
          </a:p>
          <a:p>
            <a:pPr marL="137160" indent="0">
              <a:spcBef>
                <a:spcPct val="60000"/>
              </a:spcBef>
              <a:buClr>
                <a:schemeClr val="accent5">
                  <a:lumMod val="75000"/>
                </a:schemeClr>
              </a:buClr>
              <a:buSzPct val="170000"/>
              <a:buNone/>
              <a:defRPr/>
            </a:pPr>
            <a:endParaRPr lang="en-US" dirty="0"/>
          </a:p>
        </p:txBody>
      </p:sp>
    </p:spTree>
    <p:extLst>
      <p:ext uri="{BB962C8B-B14F-4D97-AF65-F5344CB8AC3E}">
        <p14:creationId xmlns:p14="http://schemas.microsoft.com/office/powerpoint/2010/main" val="3658206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1F5CA-A27B-5BE7-F13A-84714A9C92A8}"/>
              </a:ext>
            </a:extLst>
          </p:cNvPr>
          <p:cNvSpPr>
            <a:spLocks noGrp="1"/>
          </p:cNvSpPr>
          <p:nvPr>
            <p:ph type="title"/>
          </p:nvPr>
        </p:nvSpPr>
        <p:spPr>
          <a:xfrm>
            <a:off x="838200" y="166604"/>
            <a:ext cx="10515600" cy="1325563"/>
          </a:xfrm>
        </p:spPr>
        <p:txBody>
          <a:bodyPr/>
          <a:lstStyle/>
          <a:p>
            <a:r>
              <a:rPr lang="en-US" dirty="0">
                <a:solidFill>
                  <a:schemeClr val="bg1"/>
                </a:solidFill>
              </a:rPr>
              <a:t>Publications Using the Jail Calls</a:t>
            </a:r>
          </a:p>
        </p:txBody>
      </p:sp>
      <p:sp>
        <p:nvSpPr>
          <p:cNvPr id="3" name="Content Placeholder 2">
            <a:extLst>
              <a:ext uri="{FF2B5EF4-FFF2-40B4-BE49-F238E27FC236}">
                <a16:creationId xmlns:a16="http://schemas.microsoft.com/office/drawing/2014/main" id="{68E07DDB-C7FA-0445-527C-BBC899514722}"/>
              </a:ext>
            </a:extLst>
          </p:cNvPr>
          <p:cNvSpPr>
            <a:spLocks noGrp="1"/>
          </p:cNvSpPr>
          <p:nvPr>
            <p:ph idx="1"/>
          </p:nvPr>
        </p:nvSpPr>
        <p:spPr>
          <a:xfrm>
            <a:off x="892342" y="1621088"/>
            <a:ext cx="10515600" cy="4351338"/>
          </a:xfrm>
        </p:spPr>
        <p:txBody>
          <a:bodyPr>
            <a:normAutofit fontScale="85000" lnSpcReduction="20000"/>
          </a:bodyPr>
          <a:lstStyle/>
          <a:p>
            <a:r>
              <a:rPr lang="en-US" sz="2400" dirty="0">
                <a:solidFill>
                  <a:schemeClr val="bg1"/>
                </a:solidFill>
              </a:rPr>
              <a:t>Bonomi, A. E., Gangamma, R., Locke, C., Katafiasz, H., &amp; Martin, D. (2011). “Meet me at the hill where we used to park”: Interpersonal processes associated with victim recantation. </a:t>
            </a:r>
            <a:r>
              <a:rPr lang="en-US" sz="2400" i="1" dirty="0">
                <a:solidFill>
                  <a:schemeClr val="bg1"/>
                </a:solidFill>
              </a:rPr>
              <a:t>Social Science &amp; Medicine, 73</a:t>
            </a:r>
            <a:r>
              <a:rPr lang="en-US" sz="2400" dirty="0">
                <a:solidFill>
                  <a:schemeClr val="bg1"/>
                </a:solidFill>
              </a:rPr>
              <a:t>, 1054–1061.</a:t>
            </a:r>
          </a:p>
          <a:p>
            <a:r>
              <a:rPr lang="en-US" sz="2400" dirty="0">
                <a:solidFill>
                  <a:schemeClr val="bg1"/>
                </a:solidFill>
              </a:rPr>
              <a:t>Bonomi, A. E., &amp; Martin, D. (2018). Jail calls: What do kids have to do with it? </a:t>
            </a:r>
            <a:r>
              <a:rPr lang="en-US" sz="2400" i="1" dirty="0">
                <a:solidFill>
                  <a:schemeClr val="bg1"/>
                </a:solidFill>
              </a:rPr>
              <a:t>Journal of Family Violence, 33</a:t>
            </a:r>
            <a:r>
              <a:rPr lang="en-US" sz="2400" dirty="0">
                <a:solidFill>
                  <a:schemeClr val="bg1"/>
                </a:solidFill>
              </a:rPr>
              <a:t>(2), 99–102.</a:t>
            </a:r>
          </a:p>
          <a:p>
            <a:r>
              <a:rPr lang="en-US" sz="2400" dirty="0">
                <a:solidFill>
                  <a:schemeClr val="bg1"/>
                </a:solidFill>
              </a:rPr>
              <a:t>Bonomi, A. E., &amp; Martin, D. (2020). Domestic abusers: Expert triangulators, new victim advocacy models to buffer against it. </a:t>
            </a:r>
            <a:r>
              <a:rPr lang="en-US" sz="2400" i="1" dirty="0">
                <a:solidFill>
                  <a:schemeClr val="bg1"/>
                </a:solidFill>
              </a:rPr>
              <a:t>Journal of Family Violence</a:t>
            </a:r>
            <a:r>
              <a:rPr lang="en-US" sz="2400" dirty="0">
                <a:solidFill>
                  <a:schemeClr val="bg1"/>
                </a:solidFill>
              </a:rPr>
              <a:t>.</a:t>
            </a:r>
          </a:p>
          <a:p>
            <a:r>
              <a:rPr lang="en-US" sz="2400" dirty="0">
                <a:solidFill>
                  <a:schemeClr val="bg1"/>
                </a:solidFill>
              </a:rPr>
              <a:t>Bonomi, A. E., &amp; Martin, D. (2019). Witness tampering involving children and the use of civil legal aid to buffer against it. </a:t>
            </a:r>
            <a:r>
              <a:rPr lang="en-US" sz="2400" i="1" dirty="0">
                <a:solidFill>
                  <a:schemeClr val="bg1"/>
                </a:solidFill>
              </a:rPr>
              <a:t>Domestic Violence Report, 24</a:t>
            </a:r>
            <a:r>
              <a:rPr lang="en-US" sz="2400" dirty="0">
                <a:solidFill>
                  <a:schemeClr val="bg1"/>
                </a:solidFill>
              </a:rPr>
              <a:t>(2).</a:t>
            </a:r>
          </a:p>
          <a:p>
            <a:r>
              <a:rPr lang="en-US" sz="2400" dirty="0">
                <a:solidFill>
                  <a:schemeClr val="bg1"/>
                </a:solidFill>
              </a:rPr>
              <a:t>Bonomi, A. E., &amp; Martin, D. (2023). </a:t>
            </a:r>
            <a:r>
              <a:rPr lang="en-US" sz="2400" i="1" dirty="0">
                <a:solidFill>
                  <a:schemeClr val="bg1"/>
                </a:solidFill>
              </a:rPr>
              <a:t>Recant and domestic violence: The untold story</a:t>
            </a:r>
            <a:r>
              <a:rPr lang="en-US" sz="2400" dirty="0">
                <a:solidFill>
                  <a:schemeClr val="bg1"/>
                </a:solidFill>
              </a:rPr>
              <a:t>. Taylor &amp; Francis.</a:t>
            </a:r>
          </a:p>
          <a:p>
            <a:r>
              <a:rPr lang="en-US" sz="2400" dirty="0">
                <a:solidFill>
                  <a:schemeClr val="bg1"/>
                </a:solidFill>
              </a:rPr>
              <a:t>Gangamma, R., &amp; Bonomi, A. E. (2010, October 7–8). Developing a systemic interpretation of couple-level data [Oral presentation]. </a:t>
            </a:r>
            <a:r>
              <a:rPr lang="en-US" sz="2400" i="1" dirty="0">
                <a:solidFill>
                  <a:schemeClr val="bg1"/>
                </a:solidFill>
              </a:rPr>
              <a:t>Advances in Qualitative Methods Conference</a:t>
            </a:r>
            <a:r>
              <a:rPr lang="en-US" sz="2400" dirty="0">
                <a:solidFill>
                  <a:schemeClr val="bg1"/>
                </a:solidFill>
              </a:rPr>
              <a:t>, Vancouver, British Columbia, Canada.</a:t>
            </a:r>
          </a:p>
          <a:p>
            <a:r>
              <a:rPr lang="en-US" sz="2400" dirty="0">
                <a:solidFill>
                  <a:schemeClr val="bg1"/>
                </a:solidFill>
              </a:rPr>
              <a:t>Nemeth, J., Bonomi, A. E., Lee, M., &amp; Ludwin, J. (2012). Sexual infidelity as trigger for intimate partner violence. </a:t>
            </a:r>
            <a:r>
              <a:rPr lang="en-US" sz="2400" i="1" dirty="0">
                <a:solidFill>
                  <a:schemeClr val="bg1"/>
                </a:solidFill>
              </a:rPr>
              <a:t>Journal of Women’s Health, 21</a:t>
            </a:r>
            <a:r>
              <a:rPr lang="en-US" sz="2400" dirty="0">
                <a:solidFill>
                  <a:schemeClr val="bg1"/>
                </a:solidFill>
              </a:rPr>
              <a:t>(9), 942–949.</a:t>
            </a:r>
          </a:p>
          <a:p>
            <a:endParaRPr lang="en-US" sz="2200" dirty="0">
              <a:solidFill>
                <a:schemeClr val="bg1"/>
              </a:solidFill>
            </a:endParaRPr>
          </a:p>
        </p:txBody>
      </p:sp>
    </p:spTree>
    <p:extLst>
      <p:ext uri="{BB962C8B-B14F-4D97-AF65-F5344CB8AC3E}">
        <p14:creationId xmlns:p14="http://schemas.microsoft.com/office/powerpoint/2010/main" val="1700976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DFAC8B-431E-4531-6C0D-5B063B599F33}"/>
              </a:ext>
            </a:extLst>
          </p:cNvPr>
          <p:cNvPicPr>
            <a:picLocks noChangeAspect="1"/>
          </p:cNvPicPr>
          <p:nvPr/>
        </p:nvPicPr>
        <p:blipFill>
          <a:blip r:embed="rId2"/>
          <a:stretch>
            <a:fillRect/>
          </a:stretch>
        </p:blipFill>
        <p:spPr>
          <a:xfrm>
            <a:off x="447145" y="2015383"/>
            <a:ext cx="4609753" cy="4368165"/>
          </a:xfrm>
          <a:prstGeom prst="rect">
            <a:avLst/>
          </a:prstGeom>
        </p:spPr>
      </p:pic>
      <p:sp>
        <p:nvSpPr>
          <p:cNvPr id="4" name="Rectangle 2">
            <a:extLst>
              <a:ext uri="{FF2B5EF4-FFF2-40B4-BE49-F238E27FC236}">
                <a16:creationId xmlns:a16="http://schemas.microsoft.com/office/drawing/2014/main" id="{FAFF51BE-ED61-E916-E713-2C85F3971A8B}"/>
              </a:ext>
            </a:extLst>
          </p:cNvPr>
          <p:cNvSpPr txBox="1">
            <a:spLocks noChangeArrowheads="1"/>
          </p:cNvSpPr>
          <p:nvPr/>
        </p:nvSpPr>
        <p:spPr>
          <a:xfrm>
            <a:off x="414507" y="1010881"/>
            <a:ext cx="5260228" cy="762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700" b="1" dirty="0">
                <a:solidFill>
                  <a:schemeClr val="bg1"/>
                </a:solidFill>
              </a:rPr>
              <a:t>Threats/Coercion?</a:t>
            </a:r>
            <a:r>
              <a:rPr lang="en-US" altLang="en-US" b="1" dirty="0">
                <a:solidFill>
                  <a:schemeClr val="bg1"/>
                </a:solidFill>
              </a:rPr>
              <a:t> </a:t>
            </a:r>
          </a:p>
        </p:txBody>
      </p:sp>
      <p:sp>
        <p:nvSpPr>
          <p:cNvPr id="5" name="Rectangle 2">
            <a:extLst>
              <a:ext uri="{FF2B5EF4-FFF2-40B4-BE49-F238E27FC236}">
                <a16:creationId xmlns:a16="http://schemas.microsoft.com/office/drawing/2014/main" id="{16C8A052-1159-FB4D-416F-B56DCE1E7DBE}"/>
              </a:ext>
            </a:extLst>
          </p:cNvPr>
          <p:cNvSpPr txBox="1">
            <a:spLocks noChangeArrowheads="1"/>
          </p:cNvSpPr>
          <p:nvPr/>
        </p:nvSpPr>
        <p:spPr>
          <a:xfrm>
            <a:off x="5674735" y="1132132"/>
            <a:ext cx="5971916" cy="762000"/>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chemeClr val="bg1"/>
                </a:solidFill>
              </a:rPr>
              <a:t>Family Systems &amp; Attachment? </a:t>
            </a:r>
          </a:p>
        </p:txBody>
      </p:sp>
      <p:sp>
        <p:nvSpPr>
          <p:cNvPr id="6" name="Rectangle 3">
            <a:extLst>
              <a:ext uri="{FF2B5EF4-FFF2-40B4-BE49-F238E27FC236}">
                <a16:creationId xmlns:a16="http://schemas.microsoft.com/office/drawing/2014/main" id="{195DF16B-31AC-3439-CFEF-2DC279E1369C}"/>
              </a:ext>
            </a:extLst>
          </p:cNvPr>
          <p:cNvSpPr txBox="1">
            <a:spLocks noChangeArrowheads="1"/>
          </p:cNvSpPr>
          <p:nvPr/>
        </p:nvSpPr>
        <p:spPr>
          <a:xfrm>
            <a:off x="5568358" y="2102527"/>
            <a:ext cx="6176497" cy="40386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411480">
              <a:spcBef>
                <a:spcPct val="60000"/>
              </a:spcBef>
              <a:buClr>
                <a:schemeClr val="accent5">
                  <a:lumMod val="90000"/>
                </a:schemeClr>
              </a:buClr>
              <a:buSzPct val="170000"/>
              <a:buFont typeface="Wingdings" pitchFamily="2" charset="2"/>
              <a:buChar char="§"/>
              <a:defRPr/>
            </a:pPr>
            <a:r>
              <a:rPr lang="en-US" dirty="0">
                <a:solidFill>
                  <a:schemeClr val="bg1"/>
                </a:solidFill>
              </a:rPr>
              <a:t>Family systems </a:t>
            </a:r>
            <a:r>
              <a:rPr lang="en-US" dirty="0">
                <a:solidFill>
                  <a:schemeClr val="bg1"/>
                </a:solidFill>
                <a:sym typeface="Wingdings" panose="05000000000000000000" pitchFamily="2" charset="2"/>
              </a:rPr>
              <a:t></a:t>
            </a:r>
            <a:r>
              <a:rPr lang="en-US" dirty="0">
                <a:solidFill>
                  <a:schemeClr val="bg1"/>
                </a:solidFill>
              </a:rPr>
              <a:t> rules that define usual behaviors &amp; patterns of interaction related to intimacy (closeness/separateness)</a:t>
            </a:r>
          </a:p>
          <a:p>
            <a:pPr marL="548640" indent="-411480">
              <a:spcBef>
                <a:spcPct val="60000"/>
              </a:spcBef>
              <a:buClr>
                <a:schemeClr val="accent5">
                  <a:lumMod val="90000"/>
                </a:schemeClr>
              </a:buClr>
              <a:buSzPct val="170000"/>
              <a:buFont typeface="Wingdings" pitchFamily="2" charset="2"/>
              <a:buChar char="§"/>
              <a:defRPr/>
            </a:pPr>
            <a:r>
              <a:rPr lang="en-US" dirty="0">
                <a:solidFill>
                  <a:schemeClr val="bg1"/>
                </a:solidFill>
              </a:rPr>
              <a:t>When there is a “crisis” &amp; usual behaviors/patterns are disrupted, the family will do everything it can to restore the usual behaviors/patterns (</a:t>
            </a:r>
            <a:r>
              <a:rPr lang="en-US" sz="3000" dirty="0">
                <a:solidFill>
                  <a:srgbClr val="FFFF00"/>
                </a:solidFill>
              </a:rPr>
              <a:t>even if they’re “unhealthy”!</a:t>
            </a:r>
            <a:r>
              <a:rPr lang="en-US" dirty="0">
                <a:solidFill>
                  <a:schemeClr val="bg1"/>
                </a:solidFill>
              </a:rPr>
              <a:t>)</a:t>
            </a:r>
          </a:p>
          <a:p>
            <a:pPr marL="548640" indent="-411480">
              <a:spcBef>
                <a:spcPct val="60000"/>
              </a:spcBef>
              <a:buClr>
                <a:schemeClr val="accent5">
                  <a:lumMod val="90000"/>
                </a:schemeClr>
              </a:buClr>
              <a:buSzPct val="170000"/>
              <a:buFont typeface="Wingdings" pitchFamily="2" charset="2"/>
              <a:buChar char="§"/>
              <a:defRPr/>
            </a:pPr>
            <a:r>
              <a:rPr lang="en-US" dirty="0">
                <a:solidFill>
                  <a:schemeClr val="bg1"/>
                </a:solidFill>
              </a:rPr>
              <a:t>Jail is a “crisis” </a:t>
            </a:r>
            <a:r>
              <a:rPr lang="en-US" dirty="0">
                <a:solidFill>
                  <a:schemeClr val="bg1"/>
                </a:solidFill>
                <a:sym typeface="Wingdings" panose="05000000000000000000" pitchFamily="2" charset="2"/>
              </a:rPr>
              <a:t> </a:t>
            </a:r>
            <a:r>
              <a:rPr lang="en-US" dirty="0">
                <a:solidFill>
                  <a:schemeClr val="bg1"/>
                </a:solidFill>
              </a:rPr>
              <a:t>recantation restores usual patterns &amp; keeps the family “intact” where opportunities for working out intimacy (closeness/separateness) are born repeatedly </a:t>
            </a:r>
          </a:p>
        </p:txBody>
      </p:sp>
      <p:sp>
        <p:nvSpPr>
          <p:cNvPr id="7" name="Rectangle 2">
            <a:extLst>
              <a:ext uri="{FF2B5EF4-FFF2-40B4-BE49-F238E27FC236}">
                <a16:creationId xmlns:a16="http://schemas.microsoft.com/office/drawing/2014/main" id="{76A15B1F-3996-0431-E01B-45F2FE4132D9}"/>
              </a:ext>
            </a:extLst>
          </p:cNvPr>
          <p:cNvSpPr txBox="1">
            <a:spLocks noChangeArrowheads="1"/>
          </p:cNvSpPr>
          <p:nvPr/>
        </p:nvSpPr>
        <p:spPr>
          <a:xfrm>
            <a:off x="447145" y="161737"/>
            <a:ext cx="9144000" cy="762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chemeClr val="bg1"/>
                </a:solidFill>
              </a:rPr>
              <a:t>Our Theoretical Backdrop </a:t>
            </a:r>
          </a:p>
        </p:txBody>
      </p:sp>
    </p:spTree>
    <p:extLst>
      <p:ext uri="{BB962C8B-B14F-4D97-AF65-F5344CB8AC3E}">
        <p14:creationId xmlns:p14="http://schemas.microsoft.com/office/powerpoint/2010/main" val="2730783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709097-E7CF-4475-AF7F-E4F9769B1FAB}"/>
              </a:ext>
            </a:extLst>
          </p:cNvPr>
          <p:cNvSpPr txBox="1"/>
          <p:nvPr/>
        </p:nvSpPr>
        <p:spPr>
          <a:xfrm>
            <a:off x="2057400" y="361890"/>
            <a:ext cx="1295400" cy="800219"/>
          </a:xfrm>
          <a:prstGeom prst="rect">
            <a:avLst/>
          </a:prstGeom>
          <a:solidFill>
            <a:srgbClr val="C00000"/>
          </a:solidFill>
          <a:ln/>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2800" dirty="0">
                <a:solidFill>
                  <a:schemeClr val="bg1"/>
                </a:solidFill>
              </a:rPr>
              <a:t>JAIL</a:t>
            </a:r>
            <a:r>
              <a:rPr lang="en-US" dirty="0"/>
              <a:t> </a:t>
            </a:r>
          </a:p>
          <a:p>
            <a:pPr algn="ctr">
              <a:defRPr/>
            </a:pPr>
            <a:r>
              <a:rPr lang="en-US" dirty="0"/>
              <a:t>(“Crisis”)</a:t>
            </a:r>
          </a:p>
        </p:txBody>
      </p:sp>
      <p:sp>
        <p:nvSpPr>
          <p:cNvPr id="3" name="Right Arrow 2">
            <a:extLst>
              <a:ext uri="{FF2B5EF4-FFF2-40B4-BE49-F238E27FC236}">
                <a16:creationId xmlns:a16="http://schemas.microsoft.com/office/drawing/2014/main" id="{491B2831-FFF4-F424-91A7-56F7A536462C}"/>
              </a:ext>
            </a:extLst>
          </p:cNvPr>
          <p:cNvSpPr/>
          <p:nvPr/>
        </p:nvSpPr>
        <p:spPr bwMode="auto">
          <a:xfrm>
            <a:off x="3886200" y="609600"/>
            <a:ext cx="762000" cy="304800"/>
          </a:xfrm>
          <a:prstGeom prst="rightArrow">
            <a:avLst/>
          </a:prstGeom>
          <a:solidFill>
            <a:schemeClr val="bg1"/>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n-US">
              <a:ln>
                <a:solidFill>
                  <a:schemeClr val="tx2"/>
                </a:solidFill>
              </a:ln>
              <a:latin typeface="Arial" charset="0"/>
              <a:cs typeface="Arial" charset="0"/>
            </a:endParaRPr>
          </a:p>
        </p:txBody>
      </p:sp>
      <p:sp>
        <p:nvSpPr>
          <p:cNvPr id="4" name="TextBox 3">
            <a:extLst>
              <a:ext uri="{FF2B5EF4-FFF2-40B4-BE49-F238E27FC236}">
                <a16:creationId xmlns:a16="http://schemas.microsoft.com/office/drawing/2014/main" id="{0DE1B881-81DC-4174-1AE9-5A10E79C9638}"/>
              </a:ext>
            </a:extLst>
          </p:cNvPr>
          <p:cNvSpPr txBox="1"/>
          <p:nvPr/>
        </p:nvSpPr>
        <p:spPr>
          <a:xfrm>
            <a:off x="5257800" y="417373"/>
            <a:ext cx="5257800" cy="1477328"/>
          </a:xfrm>
          <a:prstGeom prst="rect">
            <a:avLst/>
          </a:prstGeom>
          <a:ln/>
        </p:spPr>
        <p:style>
          <a:lnRef idx="1">
            <a:schemeClr val="dk1"/>
          </a:lnRef>
          <a:fillRef idx="3">
            <a:schemeClr val="dk1"/>
          </a:fillRef>
          <a:effectRef idx="2">
            <a:schemeClr val="dk1"/>
          </a:effectRef>
          <a:fontRef idx="minor">
            <a:schemeClr val="lt1"/>
          </a:fontRef>
        </p:style>
        <p:txBody>
          <a:bodyPr>
            <a:spAutoFit/>
          </a:bodyPr>
          <a:lstStyle/>
          <a:p>
            <a:pPr>
              <a:defRPr/>
            </a:pPr>
            <a:r>
              <a:rPr lang="en-US" dirty="0">
                <a:solidFill>
                  <a:schemeClr val="bg1"/>
                </a:solidFill>
              </a:rPr>
              <a:t>Threatened relational bond/family system</a:t>
            </a:r>
          </a:p>
          <a:p>
            <a:pPr>
              <a:defRPr/>
            </a:pPr>
            <a:endParaRPr lang="en-US" dirty="0">
              <a:solidFill>
                <a:schemeClr val="bg1"/>
              </a:solidFill>
            </a:endParaRPr>
          </a:p>
          <a:p>
            <a:pPr>
              <a:defRPr/>
            </a:pPr>
            <a:r>
              <a:rPr lang="en-US" dirty="0">
                <a:solidFill>
                  <a:schemeClr val="bg1"/>
                </a:solidFill>
              </a:rPr>
              <a:t>Alone</a:t>
            </a:r>
          </a:p>
          <a:p>
            <a:pPr>
              <a:defRPr/>
            </a:pPr>
            <a:r>
              <a:rPr lang="en-US" dirty="0">
                <a:solidFill>
                  <a:schemeClr val="bg1"/>
                </a:solidFill>
              </a:rPr>
              <a:t>Family system/patterns not intact </a:t>
            </a:r>
            <a:br>
              <a:rPr lang="en-US" dirty="0">
                <a:solidFill>
                  <a:schemeClr val="bg1"/>
                </a:solidFill>
              </a:rPr>
            </a:br>
            <a:r>
              <a:rPr lang="en-US" dirty="0">
                <a:solidFill>
                  <a:schemeClr val="bg1"/>
                </a:solidFill>
              </a:rPr>
              <a:t>Few opportunities for “working it out”</a:t>
            </a:r>
          </a:p>
        </p:txBody>
      </p:sp>
      <p:sp>
        <p:nvSpPr>
          <p:cNvPr id="7173" name="Down Arrow 4">
            <a:extLst>
              <a:ext uri="{FF2B5EF4-FFF2-40B4-BE49-F238E27FC236}">
                <a16:creationId xmlns:a16="http://schemas.microsoft.com/office/drawing/2014/main" id="{722BBB2C-B0C7-C65D-2D90-53BE48EB27EC}"/>
              </a:ext>
            </a:extLst>
          </p:cNvPr>
          <p:cNvSpPr>
            <a:spLocks noChangeArrowheads="1"/>
          </p:cNvSpPr>
          <p:nvPr/>
        </p:nvSpPr>
        <p:spPr bwMode="auto">
          <a:xfrm>
            <a:off x="7608498" y="2088118"/>
            <a:ext cx="304800" cy="457200"/>
          </a:xfrm>
          <a:prstGeom prst="downArrow">
            <a:avLst>
              <a:gd name="adj1" fmla="val 50000"/>
              <a:gd name="adj2" fmla="val 50000"/>
            </a:avLst>
          </a:prstGeom>
          <a:solidFill>
            <a:schemeClr val="bg1"/>
          </a:solidFill>
          <a:ln w="9525" algn="ctr">
            <a:solidFill>
              <a:schemeClr val="bg1"/>
            </a:solidFill>
            <a:round/>
            <a:headEnd/>
            <a:tailEnd/>
          </a:ln>
          <a:effectLst>
            <a:outerShdw blurRad="50800" dist="38100" dir="2700000" algn="tl" rotWithShape="0">
              <a:prstClr val="black">
                <a:alpha val="40000"/>
              </a:prstClr>
            </a:outerShdw>
          </a:effectLst>
        </p:spPr>
        <p:txBody>
          <a:bodyPr/>
          <a:lstStyle/>
          <a:p>
            <a:pPr>
              <a:defRPr/>
            </a:pPr>
            <a:endParaRPr lang="en-US">
              <a:latin typeface="Arial" charset="0"/>
              <a:cs typeface="Arial" charset="0"/>
            </a:endParaRPr>
          </a:p>
        </p:txBody>
      </p:sp>
      <p:sp>
        <p:nvSpPr>
          <p:cNvPr id="6150" name="TextBox 5">
            <a:extLst>
              <a:ext uri="{FF2B5EF4-FFF2-40B4-BE49-F238E27FC236}">
                <a16:creationId xmlns:a16="http://schemas.microsoft.com/office/drawing/2014/main" id="{8036A889-8D0B-F234-5ADA-385FEAB57E53}"/>
              </a:ext>
            </a:extLst>
          </p:cNvPr>
          <p:cNvSpPr txBox="1">
            <a:spLocks noChangeArrowheads="1"/>
          </p:cNvSpPr>
          <p:nvPr/>
        </p:nvSpPr>
        <p:spPr bwMode="auto">
          <a:xfrm>
            <a:off x="5257800" y="2652633"/>
            <a:ext cx="5257800" cy="92333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dirty="0">
                <a:solidFill>
                  <a:schemeClr val="bg1"/>
                </a:solidFill>
              </a:rPr>
              <a:t>Remind each other what’s at stake if he stays behind bars (the family system is broken, they will never see each other)</a:t>
            </a:r>
          </a:p>
        </p:txBody>
      </p:sp>
      <p:sp>
        <p:nvSpPr>
          <p:cNvPr id="13319" name="Down Arrow 6">
            <a:extLst>
              <a:ext uri="{FF2B5EF4-FFF2-40B4-BE49-F238E27FC236}">
                <a16:creationId xmlns:a16="http://schemas.microsoft.com/office/drawing/2014/main" id="{A2A36180-51A1-C728-8353-EEDC1899B626}"/>
              </a:ext>
            </a:extLst>
          </p:cNvPr>
          <p:cNvSpPr>
            <a:spLocks noChangeArrowheads="1"/>
          </p:cNvSpPr>
          <p:nvPr/>
        </p:nvSpPr>
        <p:spPr bwMode="auto">
          <a:xfrm>
            <a:off x="7600590" y="3683279"/>
            <a:ext cx="304800" cy="457200"/>
          </a:xfrm>
          <a:prstGeom prst="downArrow">
            <a:avLst>
              <a:gd name="adj1" fmla="val 50000"/>
              <a:gd name="adj2" fmla="val 50000"/>
            </a:avLst>
          </a:prstGeom>
          <a:solidFill>
            <a:schemeClr val="bg1"/>
          </a:solidFill>
          <a:ln w="9525" algn="ctr">
            <a:solidFill>
              <a:schemeClr val="bg1"/>
            </a:solidFill>
            <a:round/>
            <a:headEnd/>
            <a:tailEnd/>
          </a:ln>
        </p:spPr>
        <p:txBody>
          <a:bodyPr/>
          <a:lstStyle>
            <a:lvl1pPr eaLnBrk="0" hangingPunct="0">
              <a:defRPr sz="2000" b="1">
                <a:solidFill>
                  <a:srgbClr val="FECE00"/>
                </a:solidFill>
                <a:latin typeface="Arial" panose="020B0604020202020204" pitchFamily="34" charset="0"/>
                <a:cs typeface="Arial" panose="020B0604020202020204" pitchFamily="34" charset="0"/>
              </a:defRPr>
            </a:lvl1pPr>
            <a:lvl2pPr marL="742950" indent="-285750" eaLnBrk="0" hangingPunct="0">
              <a:defRPr sz="2000" b="1">
                <a:solidFill>
                  <a:srgbClr val="FECE00"/>
                </a:solidFill>
                <a:latin typeface="Arial" panose="020B0604020202020204" pitchFamily="34" charset="0"/>
                <a:cs typeface="Arial" panose="020B0604020202020204" pitchFamily="34" charset="0"/>
              </a:defRPr>
            </a:lvl2pPr>
            <a:lvl3pPr marL="1143000" indent="-228600" eaLnBrk="0" hangingPunct="0">
              <a:defRPr sz="2000" b="1">
                <a:solidFill>
                  <a:srgbClr val="FECE00"/>
                </a:solidFill>
                <a:latin typeface="Arial" panose="020B0604020202020204" pitchFamily="34" charset="0"/>
                <a:cs typeface="Arial" panose="020B0604020202020204" pitchFamily="34" charset="0"/>
              </a:defRPr>
            </a:lvl3pPr>
            <a:lvl4pPr marL="1600200" indent="-228600" eaLnBrk="0" hangingPunct="0">
              <a:defRPr sz="2000" b="1">
                <a:solidFill>
                  <a:srgbClr val="FECE00"/>
                </a:solidFill>
                <a:latin typeface="Arial" panose="020B0604020202020204" pitchFamily="34" charset="0"/>
                <a:cs typeface="Arial" panose="020B0604020202020204" pitchFamily="34" charset="0"/>
              </a:defRPr>
            </a:lvl4pPr>
            <a:lvl5pPr marL="2057400" indent="-228600" eaLnBrk="0" hangingPunct="0">
              <a:defRPr sz="2000" b="1">
                <a:solidFill>
                  <a:srgbClr val="FECE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7">
            <a:extLst>
              <a:ext uri="{FF2B5EF4-FFF2-40B4-BE49-F238E27FC236}">
                <a16:creationId xmlns:a16="http://schemas.microsoft.com/office/drawing/2014/main" id="{1EECB6EB-87B9-422B-DB77-9C7D1A9C2AB4}"/>
              </a:ext>
            </a:extLst>
          </p:cNvPr>
          <p:cNvSpPr txBox="1"/>
          <p:nvPr/>
        </p:nvSpPr>
        <p:spPr>
          <a:xfrm>
            <a:off x="6732198" y="4297537"/>
            <a:ext cx="2057400" cy="523875"/>
          </a:xfrm>
          <a:prstGeom prst="rect">
            <a:avLst/>
          </a:prstGeom>
          <a:solidFill>
            <a:srgbClr val="FFC000"/>
          </a:solid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sz="2800" dirty="0">
                <a:solidFill>
                  <a:schemeClr val="bg1"/>
                </a:solidFill>
              </a:rPr>
              <a:t>RECANT</a:t>
            </a:r>
          </a:p>
        </p:txBody>
      </p:sp>
      <p:sp>
        <p:nvSpPr>
          <p:cNvPr id="13323" name="Left Arrow 8">
            <a:extLst>
              <a:ext uri="{FF2B5EF4-FFF2-40B4-BE49-F238E27FC236}">
                <a16:creationId xmlns:a16="http://schemas.microsoft.com/office/drawing/2014/main" id="{9124B0E5-06BC-DEF4-067F-8533D5CE6FE7}"/>
              </a:ext>
            </a:extLst>
          </p:cNvPr>
          <p:cNvSpPr>
            <a:spLocks noChangeArrowheads="1"/>
          </p:cNvSpPr>
          <p:nvPr/>
        </p:nvSpPr>
        <p:spPr bwMode="auto">
          <a:xfrm>
            <a:off x="4419600" y="5791200"/>
            <a:ext cx="1447800" cy="381000"/>
          </a:xfrm>
          <a:prstGeom prst="leftArrow">
            <a:avLst>
              <a:gd name="adj1" fmla="val 50000"/>
              <a:gd name="adj2" fmla="val 49998"/>
            </a:avLst>
          </a:prstGeom>
          <a:solidFill>
            <a:schemeClr val="bg1"/>
          </a:solidFill>
          <a:ln w="9525" algn="ctr">
            <a:solidFill>
              <a:schemeClr val="bg1"/>
            </a:solidFill>
            <a:round/>
            <a:headEnd/>
            <a:tailEnd/>
          </a:ln>
        </p:spPr>
        <p:txBody>
          <a:bodyPr/>
          <a:lstStyle>
            <a:lvl1pPr eaLnBrk="0" hangingPunct="0">
              <a:defRPr sz="2000" b="1">
                <a:solidFill>
                  <a:srgbClr val="FECE00"/>
                </a:solidFill>
                <a:latin typeface="Arial" panose="020B0604020202020204" pitchFamily="34" charset="0"/>
                <a:cs typeface="Arial" panose="020B0604020202020204" pitchFamily="34" charset="0"/>
              </a:defRPr>
            </a:lvl1pPr>
            <a:lvl2pPr marL="742950" indent="-285750" eaLnBrk="0" hangingPunct="0">
              <a:defRPr sz="2000" b="1">
                <a:solidFill>
                  <a:srgbClr val="FECE00"/>
                </a:solidFill>
                <a:latin typeface="Arial" panose="020B0604020202020204" pitchFamily="34" charset="0"/>
                <a:cs typeface="Arial" panose="020B0604020202020204" pitchFamily="34" charset="0"/>
              </a:defRPr>
            </a:lvl2pPr>
            <a:lvl3pPr marL="1143000" indent="-228600" eaLnBrk="0" hangingPunct="0">
              <a:defRPr sz="2000" b="1">
                <a:solidFill>
                  <a:srgbClr val="FECE00"/>
                </a:solidFill>
                <a:latin typeface="Arial" panose="020B0604020202020204" pitchFamily="34" charset="0"/>
                <a:cs typeface="Arial" panose="020B0604020202020204" pitchFamily="34" charset="0"/>
              </a:defRPr>
            </a:lvl3pPr>
            <a:lvl4pPr marL="1600200" indent="-228600" eaLnBrk="0" hangingPunct="0">
              <a:defRPr sz="2000" b="1">
                <a:solidFill>
                  <a:srgbClr val="FECE00"/>
                </a:solidFill>
                <a:latin typeface="Arial" panose="020B0604020202020204" pitchFamily="34" charset="0"/>
                <a:cs typeface="Arial" panose="020B0604020202020204" pitchFamily="34" charset="0"/>
              </a:defRPr>
            </a:lvl4pPr>
            <a:lvl5pPr marL="2057400" indent="-228600" eaLnBrk="0" hangingPunct="0">
              <a:defRPr sz="2000" b="1">
                <a:solidFill>
                  <a:srgbClr val="FECE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10" name="TextBox 9">
            <a:extLst>
              <a:ext uri="{FF2B5EF4-FFF2-40B4-BE49-F238E27FC236}">
                <a16:creationId xmlns:a16="http://schemas.microsoft.com/office/drawing/2014/main" id="{398A38E4-D321-7118-85ED-15226487C637}"/>
              </a:ext>
            </a:extLst>
          </p:cNvPr>
          <p:cNvSpPr txBox="1"/>
          <p:nvPr/>
        </p:nvSpPr>
        <p:spPr>
          <a:xfrm>
            <a:off x="1790700" y="5658534"/>
            <a:ext cx="2209800" cy="646331"/>
          </a:xfrm>
          <a:prstGeom prst="rect">
            <a:avLst/>
          </a:prstGeom>
          <a:ln/>
        </p:spPr>
        <p:style>
          <a:lnRef idx="1">
            <a:schemeClr val="dk1"/>
          </a:lnRef>
          <a:fillRef idx="3">
            <a:schemeClr val="dk1"/>
          </a:fillRef>
          <a:effectRef idx="2">
            <a:schemeClr val="dk1"/>
          </a:effectRef>
          <a:fontRef idx="minor">
            <a:schemeClr val="lt1"/>
          </a:fontRef>
        </p:style>
        <p:txBody>
          <a:bodyPr>
            <a:spAutoFit/>
          </a:bodyPr>
          <a:lstStyle/>
          <a:p>
            <a:pPr>
              <a:defRPr/>
            </a:pPr>
            <a:r>
              <a:rPr lang="en-US" dirty="0">
                <a:solidFill>
                  <a:schemeClr val="bg1"/>
                </a:solidFill>
              </a:rPr>
              <a:t>More violence to solve intimacy needs </a:t>
            </a:r>
          </a:p>
        </p:txBody>
      </p:sp>
      <p:sp>
        <p:nvSpPr>
          <p:cNvPr id="13325" name="Up Arrow 10">
            <a:extLst>
              <a:ext uri="{FF2B5EF4-FFF2-40B4-BE49-F238E27FC236}">
                <a16:creationId xmlns:a16="http://schemas.microsoft.com/office/drawing/2014/main" id="{F2FD6048-8707-E172-1D6F-70FC72736A2E}"/>
              </a:ext>
            </a:extLst>
          </p:cNvPr>
          <p:cNvSpPr>
            <a:spLocks noChangeArrowheads="1"/>
          </p:cNvSpPr>
          <p:nvPr/>
        </p:nvSpPr>
        <p:spPr bwMode="auto">
          <a:xfrm>
            <a:off x="2514600" y="1371600"/>
            <a:ext cx="381000" cy="3942272"/>
          </a:xfrm>
          <a:prstGeom prst="upArrow">
            <a:avLst>
              <a:gd name="adj1" fmla="val 50000"/>
              <a:gd name="adj2" fmla="val 50000"/>
            </a:avLst>
          </a:prstGeom>
          <a:solidFill>
            <a:schemeClr val="bg1"/>
          </a:solidFill>
          <a:ln w="9525" algn="ctr">
            <a:solidFill>
              <a:schemeClr val="bg1"/>
            </a:solidFill>
            <a:round/>
            <a:headEnd/>
            <a:tailEnd/>
          </a:ln>
        </p:spPr>
        <p:txBody>
          <a:bodyPr/>
          <a:lstStyle>
            <a:lvl1pPr eaLnBrk="0" hangingPunct="0">
              <a:defRPr sz="2000" b="1">
                <a:solidFill>
                  <a:srgbClr val="FECE00"/>
                </a:solidFill>
                <a:latin typeface="Arial" panose="020B0604020202020204" pitchFamily="34" charset="0"/>
                <a:cs typeface="Arial" panose="020B0604020202020204" pitchFamily="34" charset="0"/>
              </a:defRPr>
            </a:lvl1pPr>
            <a:lvl2pPr marL="742950" indent="-285750" eaLnBrk="0" hangingPunct="0">
              <a:defRPr sz="2000" b="1">
                <a:solidFill>
                  <a:srgbClr val="FECE00"/>
                </a:solidFill>
                <a:latin typeface="Arial" panose="020B0604020202020204" pitchFamily="34" charset="0"/>
                <a:cs typeface="Arial" panose="020B0604020202020204" pitchFamily="34" charset="0"/>
              </a:defRPr>
            </a:lvl2pPr>
            <a:lvl3pPr marL="1143000" indent="-228600" eaLnBrk="0" hangingPunct="0">
              <a:defRPr sz="2000" b="1">
                <a:solidFill>
                  <a:srgbClr val="FECE00"/>
                </a:solidFill>
                <a:latin typeface="Arial" panose="020B0604020202020204" pitchFamily="34" charset="0"/>
                <a:cs typeface="Arial" panose="020B0604020202020204" pitchFamily="34" charset="0"/>
              </a:defRPr>
            </a:lvl3pPr>
            <a:lvl4pPr marL="1600200" indent="-228600" eaLnBrk="0" hangingPunct="0">
              <a:defRPr sz="2000" b="1">
                <a:solidFill>
                  <a:srgbClr val="FECE00"/>
                </a:solidFill>
                <a:latin typeface="Arial" panose="020B0604020202020204" pitchFamily="34" charset="0"/>
                <a:cs typeface="Arial" panose="020B0604020202020204" pitchFamily="34" charset="0"/>
              </a:defRPr>
            </a:lvl4pPr>
            <a:lvl5pPr marL="2057400" indent="-228600" eaLnBrk="0" hangingPunct="0">
              <a:defRPr sz="2000" b="1">
                <a:solidFill>
                  <a:srgbClr val="FECE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9pPr>
          </a:lstStyle>
          <a:p>
            <a:pPr eaLnBrk="1" hangingPunct="1"/>
            <a:endParaRPr lang="en-US" altLang="en-US"/>
          </a:p>
        </p:txBody>
      </p:sp>
      <p:sp>
        <p:nvSpPr>
          <p:cNvPr id="12" name="TextBox 11">
            <a:extLst>
              <a:ext uri="{FF2B5EF4-FFF2-40B4-BE49-F238E27FC236}">
                <a16:creationId xmlns:a16="http://schemas.microsoft.com/office/drawing/2014/main" id="{22AD3507-AE98-67F5-17C1-283EAEB47E51}"/>
              </a:ext>
            </a:extLst>
          </p:cNvPr>
          <p:cNvSpPr txBox="1"/>
          <p:nvPr/>
        </p:nvSpPr>
        <p:spPr>
          <a:xfrm>
            <a:off x="6172200" y="5562601"/>
            <a:ext cx="3962400" cy="646331"/>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p>
            <a:pPr>
              <a:defRPr/>
            </a:pPr>
            <a:r>
              <a:rPr lang="en-US" dirty="0">
                <a:solidFill>
                  <a:schemeClr val="bg1"/>
                </a:solidFill>
              </a:rPr>
              <a:t>Restore family system and romantic bond</a:t>
            </a:r>
          </a:p>
        </p:txBody>
      </p:sp>
      <p:sp>
        <p:nvSpPr>
          <p:cNvPr id="13327" name="Down Arrow 6">
            <a:extLst>
              <a:ext uri="{FF2B5EF4-FFF2-40B4-BE49-F238E27FC236}">
                <a16:creationId xmlns:a16="http://schemas.microsoft.com/office/drawing/2014/main" id="{11AF5B56-2F16-1E69-AD47-332CEF56E359}"/>
              </a:ext>
            </a:extLst>
          </p:cNvPr>
          <p:cNvSpPr>
            <a:spLocks noChangeArrowheads="1"/>
          </p:cNvSpPr>
          <p:nvPr/>
        </p:nvSpPr>
        <p:spPr bwMode="auto">
          <a:xfrm>
            <a:off x="7608498" y="4978470"/>
            <a:ext cx="304800" cy="457200"/>
          </a:xfrm>
          <a:prstGeom prst="downArrow">
            <a:avLst>
              <a:gd name="adj1" fmla="val 50000"/>
              <a:gd name="adj2" fmla="val 50000"/>
            </a:avLst>
          </a:prstGeom>
          <a:solidFill>
            <a:schemeClr val="bg1"/>
          </a:solidFill>
          <a:ln w="9525" algn="ctr">
            <a:solidFill>
              <a:schemeClr val="bg1"/>
            </a:solidFill>
            <a:round/>
            <a:headEnd/>
            <a:tailEnd/>
          </a:ln>
        </p:spPr>
        <p:txBody>
          <a:bodyPr/>
          <a:lstStyle>
            <a:lvl1pPr eaLnBrk="0" hangingPunct="0">
              <a:defRPr sz="2000" b="1">
                <a:solidFill>
                  <a:srgbClr val="FECE00"/>
                </a:solidFill>
                <a:latin typeface="Arial" panose="020B0604020202020204" pitchFamily="34" charset="0"/>
                <a:cs typeface="Arial" panose="020B0604020202020204" pitchFamily="34" charset="0"/>
              </a:defRPr>
            </a:lvl1pPr>
            <a:lvl2pPr marL="742950" indent="-285750" eaLnBrk="0" hangingPunct="0">
              <a:defRPr sz="2000" b="1">
                <a:solidFill>
                  <a:srgbClr val="FECE00"/>
                </a:solidFill>
                <a:latin typeface="Arial" panose="020B0604020202020204" pitchFamily="34" charset="0"/>
                <a:cs typeface="Arial" panose="020B0604020202020204" pitchFamily="34" charset="0"/>
              </a:defRPr>
            </a:lvl2pPr>
            <a:lvl3pPr marL="1143000" indent="-228600" eaLnBrk="0" hangingPunct="0">
              <a:defRPr sz="2000" b="1">
                <a:solidFill>
                  <a:srgbClr val="FECE00"/>
                </a:solidFill>
                <a:latin typeface="Arial" panose="020B0604020202020204" pitchFamily="34" charset="0"/>
                <a:cs typeface="Arial" panose="020B0604020202020204" pitchFamily="34" charset="0"/>
              </a:defRPr>
            </a:lvl3pPr>
            <a:lvl4pPr marL="1600200" indent="-228600" eaLnBrk="0" hangingPunct="0">
              <a:defRPr sz="2000" b="1">
                <a:solidFill>
                  <a:srgbClr val="FECE00"/>
                </a:solidFill>
                <a:latin typeface="Arial" panose="020B0604020202020204" pitchFamily="34" charset="0"/>
                <a:cs typeface="Arial" panose="020B0604020202020204" pitchFamily="34" charset="0"/>
              </a:defRPr>
            </a:lvl4pPr>
            <a:lvl5pPr marL="2057400" indent="-228600" eaLnBrk="0" hangingPunct="0">
              <a:defRPr sz="2000" b="1">
                <a:solidFill>
                  <a:srgbClr val="FECE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rgbClr val="FECE00"/>
                </a:solidFill>
                <a:latin typeface="Arial" panose="020B0604020202020204" pitchFamily="34" charset="0"/>
                <a:cs typeface="Arial" panose="020B0604020202020204" pitchFamily="34" charset="0"/>
              </a:defRPr>
            </a:lvl9pPr>
          </a:lstStyle>
          <a:p>
            <a:pPr eaLnBrk="1" hangingPunct="1"/>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9D53B4B-3961-816F-85DE-B3A141DE9E37}"/>
              </a:ext>
            </a:extLst>
          </p:cNvPr>
          <p:cNvSpPr>
            <a:spLocks noGrp="1" noChangeArrowheads="1"/>
          </p:cNvSpPr>
          <p:nvPr>
            <p:ph type="title"/>
          </p:nvPr>
        </p:nvSpPr>
        <p:spPr>
          <a:xfrm>
            <a:off x="1524000" y="762001"/>
            <a:ext cx="9144000" cy="1090613"/>
          </a:xfrm>
        </p:spPr>
        <p:txBody>
          <a:bodyPr>
            <a:noAutofit/>
          </a:bodyPr>
          <a:lstStyle/>
          <a:p>
            <a:pPr>
              <a:defRPr/>
            </a:pPr>
            <a:r>
              <a:rPr lang="en-US" sz="4000" dirty="0">
                <a:solidFill>
                  <a:schemeClr val="bg1"/>
                </a:solidFill>
                <a:latin typeface="+mn-lt"/>
              </a:rPr>
              <a:t>Importance of </a:t>
            </a:r>
            <a:br>
              <a:rPr lang="en-US" sz="4000" dirty="0">
                <a:solidFill>
                  <a:schemeClr val="bg1"/>
                </a:solidFill>
                <a:latin typeface="+mn-lt"/>
              </a:rPr>
            </a:br>
            <a:r>
              <a:rPr lang="en-US" sz="4000" dirty="0">
                <a:solidFill>
                  <a:schemeClr val="bg1"/>
                </a:solidFill>
                <a:latin typeface="+mn-lt"/>
              </a:rPr>
              <a:t>Abuser’s COERCIVE POWER</a:t>
            </a:r>
          </a:p>
        </p:txBody>
      </p:sp>
      <p:sp>
        <p:nvSpPr>
          <p:cNvPr id="5123" name="Rectangle 3">
            <a:extLst>
              <a:ext uri="{FF2B5EF4-FFF2-40B4-BE49-F238E27FC236}">
                <a16:creationId xmlns:a16="http://schemas.microsoft.com/office/drawing/2014/main" id="{2F027115-C9A2-0B6C-9FEF-CD056E50CC11}"/>
              </a:ext>
            </a:extLst>
          </p:cNvPr>
          <p:cNvSpPr>
            <a:spLocks noGrp="1" noChangeArrowheads="1"/>
          </p:cNvSpPr>
          <p:nvPr>
            <p:ph idx="1"/>
          </p:nvPr>
        </p:nvSpPr>
        <p:spPr>
          <a:xfrm>
            <a:off x="1413711" y="2366210"/>
            <a:ext cx="8077200" cy="3962400"/>
          </a:xfrm>
        </p:spPr>
        <p:txBody>
          <a:bodyPr>
            <a:normAutofit/>
          </a:bodyPr>
          <a:lstStyle/>
          <a:p>
            <a:pPr marL="548640" indent="-411480">
              <a:spcBef>
                <a:spcPct val="60000"/>
              </a:spcBef>
              <a:buClr>
                <a:schemeClr val="accent5">
                  <a:lumMod val="90000"/>
                </a:schemeClr>
              </a:buClr>
              <a:buSzPct val="170000"/>
              <a:buFont typeface="Wingdings" pitchFamily="2" charset="2"/>
              <a:buChar char="§"/>
              <a:defRPr/>
            </a:pPr>
            <a:r>
              <a:rPr lang="en-US" dirty="0">
                <a:solidFill>
                  <a:schemeClr val="bg1"/>
                </a:solidFill>
              </a:rPr>
              <a:t>Recantation as a systemic process does not ignore the abuser’s coercive power</a:t>
            </a:r>
          </a:p>
          <a:p>
            <a:pPr marL="548640" indent="-411480">
              <a:spcBef>
                <a:spcPct val="60000"/>
              </a:spcBef>
              <a:buClr>
                <a:schemeClr val="accent5">
                  <a:lumMod val="90000"/>
                </a:schemeClr>
              </a:buClr>
              <a:buSzPct val="170000"/>
              <a:buFont typeface="Wingdings" pitchFamily="2" charset="2"/>
              <a:buChar char="§"/>
              <a:defRPr/>
            </a:pPr>
            <a:r>
              <a:rPr lang="en-US" dirty="0">
                <a:solidFill>
                  <a:schemeClr val="bg1"/>
                </a:solidFill>
              </a:rPr>
              <a:t>Rather, it may help to explain it …!</a:t>
            </a:r>
          </a:p>
          <a:p>
            <a:pPr marL="548640" indent="-411480">
              <a:spcBef>
                <a:spcPct val="60000"/>
              </a:spcBef>
              <a:buClr>
                <a:schemeClr val="accent5">
                  <a:lumMod val="90000"/>
                </a:schemeClr>
              </a:buClr>
              <a:buSzPct val="170000"/>
              <a:buFont typeface="Wingdings" pitchFamily="2" charset="2"/>
              <a:buChar char="§"/>
              <a:defRPr/>
            </a:pPr>
            <a:r>
              <a:rPr lang="en-US" dirty="0">
                <a:solidFill>
                  <a:schemeClr val="bg1"/>
                </a:solidFill>
              </a:rPr>
              <a:t>Knowing victim’s fear of being alone, abuser uses manipulation to trigger that fear to restore the family “system”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193C106-4B70-9DA4-101E-B42D22FE12E8}"/>
              </a:ext>
            </a:extLst>
          </p:cNvPr>
          <p:cNvSpPr>
            <a:spLocks noGrp="1" noChangeArrowheads="1"/>
          </p:cNvSpPr>
          <p:nvPr>
            <p:ph type="title"/>
          </p:nvPr>
        </p:nvSpPr>
        <p:spPr>
          <a:xfrm>
            <a:off x="700945" y="174380"/>
            <a:ext cx="10223652" cy="990600"/>
          </a:xfrm>
        </p:spPr>
        <p:txBody>
          <a:bodyPr>
            <a:normAutofit/>
          </a:bodyPr>
          <a:lstStyle/>
          <a:p>
            <a:r>
              <a:rPr lang="en-US" altLang="en-US" b="1" dirty="0">
                <a:solidFill>
                  <a:schemeClr val="bg1"/>
                </a:solidFill>
              </a:rPr>
              <a:t>Objectives Today</a:t>
            </a:r>
          </a:p>
        </p:txBody>
      </p:sp>
      <p:sp>
        <p:nvSpPr>
          <p:cNvPr id="5123" name="Rectangle 3">
            <a:extLst>
              <a:ext uri="{FF2B5EF4-FFF2-40B4-BE49-F238E27FC236}">
                <a16:creationId xmlns:a16="http://schemas.microsoft.com/office/drawing/2014/main" id="{E59CB422-965D-E771-3F52-3D79888BD09A}"/>
              </a:ext>
            </a:extLst>
          </p:cNvPr>
          <p:cNvSpPr>
            <a:spLocks noGrp="1" noChangeArrowheads="1"/>
          </p:cNvSpPr>
          <p:nvPr>
            <p:ph idx="1"/>
          </p:nvPr>
        </p:nvSpPr>
        <p:spPr>
          <a:xfrm>
            <a:off x="615992" y="1396414"/>
            <a:ext cx="11241129" cy="4831815"/>
          </a:xfrm>
        </p:spPr>
        <p:txBody>
          <a:bodyPr rtlCol="0">
            <a:normAutofit/>
          </a:bodyPr>
          <a:lstStyle/>
          <a:p>
            <a:pPr marL="137160" indent="0">
              <a:lnSpc>
                <a:spcPct val="100000"/>
              </a:lnSpc>
              <a:spcBef>
                <a:spcPts val="0"/>
              </a:spcBef>
              <a:buClr>
                <a:schemeClr val="accent5">
                  <a:lumMod val="90000"/>
                </a:schemeClr>
              </a:buClr>
              <a:buSzPct val="170000"/>
              <a:buNone/>
              <a:defRPr/>
            </a:pPr>
            <a:r>
              <a:rPr lang="en-US" dirty="0">
                <a:solidFill>
                  <a:schemeClr val="bg1"/>
                </a:solidFill>
              </a:rPr>
              <a:t>1) To describe what occurred during </a:t>
            </a:r>
            <a:r>
              <a:rPr lang="en-US" i="1" u="sng" dirty="0">
                <a:solidFill>
                  <a:schemeClr val="bg1"/>
                </a:solidFill>
              </a:rPr>
              <a:t>phone/jail calls</a:t>
            </a:r>
            <a:r>
              <a:rPr lang="en-US" dirty="0">
                <a:solidFill>
                  <a:schemeClr val="bg1"/>
                </a:solidFill>
              </a:rPr>
              <a:t> between the victim &amp; abuser in influencing recantation:</a:t>
            </a:r>
            <a:endParaRPr lang="en-US" dirty="0">
              <a:solidFill>
                <a:schemeClr val="bg1"/>
              </a:solidFill>
              <a:sym typeface="Wingdings" panose="05000000000000000000" pitchFamily="2" charset="2"/>
            </a:endParaRPr>
          </a:p>
          <a:p>
            <a:pPr marL="1005840" lvl="1" indent="-411480">
              <a:lnSpc>
                <a:spcPct val="100000"/>
              </a:lnSpc>
              <a:spcBef>
                <a:spcPts val="0"/>
              </a:spcBef>
              <a:buClr>
                <a:schemeClr val="accent5">
                  <a:lumMod val="90000"/>
                </a:schemeClr>
              </a:buClr>
              <a:buSzPct val="170000"/>
              <a:defRPr/>
            </a:pPr>
            <a:r>
              <a:rPr lang="en-US" dirty="0">
                <a:solidFill>
                  <a:schemeClr val="bg1"/>
                </a:solidFill>
                <a:sym typeface="Wingdings" panose="05000000000000000000" pitchFamily="2" charset="2"/>
              </a:rPr>
              <a:t>What the abuser is saying</a:t>
            </a:r>
          </a:p>
          <a:p>
            <a:pPr marL="1005840" lvl="1" indent="-411480">
              <a:lnSpc>
                <a:spcPct val="100000"/>
              </a:lnSpc>
              <a:spcBef>
                <a:spcPts val="0"/>
              </a:spcBef>
              <a:buClr>
                <a:schemeClr val="accent5">
                  <a:lumMod val="90000"/>
                </a:schemeClr>
              </a:buClr>
              <a:buSzPct val="170000"/>
              <a:defRPr/>
            </a:pPr>
            <a:r>
              <a:rPr lang="en-US" dirty="0">
                <a:solidFill>
                  <a:schemeClr val="bg1"/>
                </a:solidFill>
                <a:sym typeface="Wingdings" panose="05000000000000000000" pitchFamily="2" charset="2"/>
              </a:rPr>
              <a:t>How he is saying it</a:t>
            </a:r>
          </a:p>
          <a:p>
            <a:pPr marL="1005840" lvl="1" indent="-411480">
              <a:lnSpc>
                <a:spcPct val="100000"/>
              </a:lnSpc>
              <a:spcBef>
                <a:spcPts val="0"/>
              </a:spcBef>
              <a:buClr>
                <a:schemeClr val="accent5">
                  <a:lumMod val="90000"/>
                </a:schemeClr>
              </a:buClr>
              <a:buSzPct val="170000"/>
              <a:defRPr/>
            </a:pPr>
            <a:r>
              <a:rPr lang="en-US" dirty="0">
                <a:solidFill>
                  <a:schemeClr val="bg1"/>
                </a:solidFill>
                <a:sym typeface="Wingdings" panose="05000000000000000000" pitchFamily="2" charset="2"/>
              </a:rPr>
              <a:t>How the victim responds</a:t>
            </a:r>
          </a:p>
          <a:p>
            <a:pPr marL="548640" indent="-411480">
              <a:lnSpc>
                <a:spcPct val="100000"/>
              </a:lnSpc>
              <a:spcBef>
                <a:spcPts val="0"/>
              </a:spcBef>
              <a:buClr>
                <a:schemeClr val="accent5">
                  <a:lumMod val="90000"/>
                </a:schemeClr>
              </a:buClr>
              <a:buSzPct val="170000"/>
              <a:defRPr/>
            </a:pPr>
            <a:endParaRPr lang="en-US" dirty="0">
              <a:solidFill>
                <a:schemeClr val="bg1"/>
              </a:solidFill>
              <a:sym typeface="Wingdings" panose="05000000000000000000" pitchFamily="2" charset="2"/>
            </a:endParaRPr>
          </a:p>
          <a:p>
            <a:pPr marL="137160" indent="0">
              <a:lnSpc>
                <a:spcPct val="100000"/>
              </a:lnSpc>
              <a:spcBef>
                <a:spcPts val="0"/>
              </a:spcBef>
              <a:buClr>
                <a:schemeClr val="accent5">
                  <a:lumMod val="90000"/>
                </a:schemeClr>
              </a:buClr>
              <a:buSzPct val="170000"/>
              <a:buNone/>
              <a:defRPr/>
            </a:pPr>
            <a:r>
              <a:rPr lang="en-US" dirty="0">
                <a:solidFill>
                  <a:schemeClr val="bg1"/>
                </a:solidFill>
                <a:sym typeface="Wingdings" panose="05000000000000000000" pitchFamily="2" charset="2"/>
              </a:rPr>
              <a:t>2) To describe how the abuser uses other people (friends, family, children) and/or other modalities (e.g., text messages) to influence </a:t>
            </a:r>
            <a:r>
              <a:rPr lang="en-US" dirty="0">
                <a:solidFill>
                  <a:schemeClr val="bg1"/>
                </a:solidFill>
              </a:rPr>
              <a:t>recantation</a:t>
            </a:r>
          </a:p>
          <a:p>
            <a:pPr marL="137160" indent="0">
              <a:lnSpc>
                <a:spcPct val="100000"/>
              </a:lnSpc>
              <a:spcBef>
                <a:spcPts val="0"/>
              </a:spcBef>
              <a:buClr>
                <a:schemeClr val="accent5">
                  <a:lumMod val="90000"/>
                </a:schemeClr>
              </a:buClr>
              <a:buSzPct val="170000"/>
              <a:buNone/>
              <a:defRPr/>
            </a:pPr>
            <a:endParaRPr lang="en-US" dirty="0">
              <a:solidFill>
                <a:schemeClr val="bg1"/>
              </a:solidFill>
            </a:endParaRPr>
          </a:p>
          <a:p>
            <a:pPr marL="137160" indent="0">
              <a:lnSpc>
                <a:spcPct val="100000"/>
              </a:lnSpc>
              <a:spcBef>
                <a:spcPts val="0"/>
              </a:spcBef>
              <a:buClr>
                <a:schemeClr val="accent5">
                  <a:lumMod val="90000"/>
                </a:schemeClr>
              </a:buClr>
              <a:buSzPct val="170000"/>
              <a:buNone/>
              <a:defRPr/>
            </a:pPr>
            <a:r>
              <a:rPr lang="en-US" dirty="0">
                <a:solidFill>
                  <a:schemeClr val="bg1"/>
                </a:solidFill>
              </a:rPr>
              <a:t>3) To share professional applications (interwoven throughout)</a:t>
            </a:r>
          </a:p>
          <a:p>
            <a:pPr marL="548640" indent="-411480">
              <a:lnSpc>
                <a:spcPct val="100000"/>
              </a:lnSpc>
              <a:spcBef>
                <a:spcPts val="0"/>
              </a:spcBef>
              <a:buClr>
                <a:schemeClr val="accent5">
                  <a:lumMod val="90000"/>
                </a:schemeClr>
              </a:buClr>
              <a:buSzPct val="170000"/>
              <a:defRPr/>
            </a:pPr>
            <a:endParaRPr lang="en-US" dirty="0">
              <a:solidFill>
                <a:schemeClr val="bg1"/>
              </a:solidFill>
            </a:endParaRPr>
          </a:p>
          <a:p>
            <a:pPr marL="137160" indent="0">
              <a:lnSpc>
                <a:spcPct val="100000"/>
              </a:lnSpc>
              <a:spcBef>
                <a:spcPts val="0"/>
              </a:spcBef>
              <a:buClr>
                <a:schemeClr val="accent5">
                  <a:lumMod val="90000"/>
                </a:schemeClr>
              </a:buClr>
              <a:buSzPct val="170000"/>
              <a:buNone/>
              <a:defRPr/>
            </a:pPr>
            <a:endParaRPr lang="en-US" dirty="0">
              <a:solidFill>
                <a:schemeClr val="bg1"/>
              </a:solidFill>
            </a:endParaRPr>
          </a:p>
          <a:p>
            <a:pPr marL="548640" indent="-411480">
              <a:spcBef>
                <a:spcPct val="60000"/>
              </a:spcBef>
              <a:buClr>
                <a:schemeClr val="accent5">
                  <a:lumMod val="90000"/>
                </a:schemeClr>
              </a:buClr>
              <a:buSzPct val="170000"/>
              <a:buNone/>
              <a:defRPr/>
            </a:pPr>
            <a:endParaRPr lang="en-US" dirty="0"/>
          </a:p>
          <a:p>
            <a:pPr marL="548640" indent="-411480">
              <a:spcBef>
                <a:spcPct val="60000"/>
              </a:spcBef>
              <a:buClr>
                <a:schemeClr val="accent5">
                  <a:lumMod val="90000"/>
                </a:schemeClr>
              </a:buClr>
              <a:buSzPct val="170000"/>
              <a:buNone/>
              <a:defRPr/>
            </a:pP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7919</TotalTime>
  <Words>5014</Words>
  <Application>Microsoft Office PowerPoint</Application>
  <PresentationFormat>Widescreen</PresentationFormat>
  <Paragraphs>598</Paragraphs>
  <Slides>50</Slides>
  <Notes>24</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Abadi</vt:lpstr>
      <vt:lpstr>Arial</vt:lpstr>
      <vt:lpstr>Calibri</vt:lpstr>
      <vt:lpstr>Calibri Light</vt:lpstr>
      <vt:lpstr>Times</vt:lpstr>
      <vt:lpstr>Times New Roman</vt:lpstr>
      <vt:lpstr>Wingdings</vt:lpstr>
      <vt:lpstr>Office Theme</vt:lpstr>
      <vt:lpstr>Recantation and Domestic Violence:   The Untold Story  Amy Bonomi, PhD, MPH  </vt:lpstr>
      <vt:lpstr>My Research Team from The Ohio State University</vt:lpstr>
      <vt:lpstr>Background</vt:lpstr>
      <vt:lpstr>A Few Limitations of Prior Research</vt:lpstr>
      <vt:lpstr>Addressing Limitations </vt:lpstr>
      <vt:lpstr>PowerPoint Presentation</vt:lpstr>
      <vt:lpstr>PowerPoint Presentation</vt:lpstr>
      <vt:lpstr>Importance of  Abuser’s COERCIVE POWER</vt:lpstr>
      <vt:lpstr>Objectives Today</vt:lpstr>
      <vt:lpstr>Objective 1: What Occurs During Jail Calls to Influence Recantation   Bonomi, A.E., Gangamma. R., Locke, C.R., Katafiasz, H., Martin, D.  (2011)  “Meet me at the hill where we used to park:”  Interpersonal processes associated with victim recantation.  Social Science and Medicine, 73: pp. 1054-1061.</vt:lpstr>
      <vt:lpstr>Our Sample:  17 Couples  </vt:lpstr>
      <vt:lpstr>Circa 2005:  Seattle/King County Detention Center Sam Villa &amp; The First Recorded Jail Calls</vt:lpstr>
      <vt:lpstr>Jail Call Analysis:  Procedures </vt:lpstr>
      <vt:lpstr>What is a Narrative Summary &amp; What Were We Listening For?</vt:lpstr>
      <vt:lpstr>From the Narrative Summaries:</vt:lpstr>
      <vt:lpstr>Results</vt:lpstr>
      <vt:lpstr>PowerPoint Presentation</vt:lpstr>
      <vt:lpstr>PowerPoint Presentation</vt:lpstr>
      <vt:lpstr>Discussing the Abuse Event </vt:lpstr>
      <vt:lpstr>PowerPoint Presentation</vt:lpstr>
      <vt:lpstr>PowerPoint Presentation</vt:lpstr>
      <vt:lpstr>PowerPoint Presentation</vt:lpstr>
      <vt:lpstr>PowerPoint Presentation</vt:lpstr>
      <vt:lpstr>PowerPoint Presentation</vt:lpstr>
      <vt:lpstr>PowerPoint Presentation</vt:lpstr>
      <vt:lpstr>Ask Her to Recant</vt:lpstr>
      <vt:lpstr>PowerPoint Presentation</vt:lpstr>
      <vt:lpstr>Give Each Other Instructions </vt:lpstr>
      <vt:lpstr>Summary</vt:lpstr>
      <vt:lpstr>Professional Applications</vt:lpstr>
      <vt:lpstr>Through the second-by-second analysis of the jail calls, we advanced an understanding of:</vt:lpstr>
      <vt:lpstr>Relation to Coercive Control</vt:lpstr>
      <vt:lpstr>Intimacy Needs</vt:lpstr>
      <vt:lpstr>PowerPoint Presentation</vt:lpstr>
      <vt:lpstr>Professional Applications </vt:lpstr>
      <vt:lpstr>Objective 2:  Extending  The Five-Stage Model:  How Do Abusers Involve Third Parties to Influence Victim Recantation?   Bonomi AE, Martin D.  Jail calls:  What do kids have to do with it?  Journal of Family Violence, 2018, 33(2):  99–102.  Bonomi AE, Martin D.  Domestic abusers:  expert triangulators, new victim advocacy models to buffer against it.   Journal of Family Violence 2020.   </vt:lpstr>
      <vt:lpstr>PowerPoint Presentation</vt:lpstr>
      <vt:lpstr> Abuser Triangulates Child Against the Victim:  It’s “Us” vs. “Her”</vt:lpstr>
      <vt:lpstr>PowerPoint Presentation</vt:lpstr>
      <vt:lpstr>PowerPoint Presentation</vt:lpstr>
      <vt:lpstr>PowerPoint Presentation</vt:lpstr>
      <vt:lpstr>Abuser Uses a Combination of Modalities  (Texting, Photos)  </vt:lpstr>
      <vt:lpstr>PowerPoint Presentation</vt:lpstr>
      <vt:lpstr>PowerPoint Presentation</vt:lpstr>
      <vt:lpstr>Are Direct Threats Ever Used? </vt:lpstr>
      <vt:lpstr>PowerPoint Presentation</vt:lpstr>
      <vt:lpstr>Professional Intervention: The Power of Advocates in Interrupting </vt:lpstr>
      <vt:lpstr>Advocate Intervention</vt:lpstr>
      <vt:lpstr>Objective 3:  Professional Applications (Again)</vt:lpstr>
      <vt:lpstr>Publications Using the Jail Calls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in Domestic Violence Prosecution:  Lessons from Research and Practice</dc:title>
  <dc:creator>Amy Bonomi</dc:creator>
  <cp:lastModifiedBy>Amy Bonomi</cp:lastModifiedBy>
  <cp:revision>304</cp:revision>
  <dcterms:created xsi:type="dcterms:W3CDTF">2021-07-12T17:00:37Z</dcterms:created>
  <dcterms:modified xsi:type="dcterms:W3CDTF">2026-05-06T01:34:48Z</dcterms:modified>
</cp:coreProperties>
</file>